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63" r:id="rId2"/>
  </p:sldIdLst>
  <p:sldSz cx="42803763" cy="30275213"/>
  <p:notesSz cx="10018713" cy="6889750"/>
  <p:defaultTextStyle>
    <a:defPPr>
      <a:defRPr lang="en-US"/>
    </a:defPPr>
    <a:lvl1pPr algn="l" rtl="0" eaLnBrk="0" fontAlgn="base" hangingPunct="0">
      <a:spcBef>
        <a:spcPct val="0"/>
      </a:spcBef>
      <a:spcAft>
        <a:spcPct val="0"/>
      </a:spcAft>
      <a:defRPr sz="1400" kern="1200">
        <a:solidFill>
          <a:schemeClr val="tx1"/>
        </a:solidFill>
        <a:latin typeface="Times New Roman" panose="02020603050405020304" pitchFamily="18" charset="0"/>
        <a:ea typeface="+mn-ea"/>
        <a:cs typeface="Arial" panose="020B0604020202020204" pitchFamily="34" charset="0"/>
      </a:defRPr>
    </a:lvl1pPr>
    <a:lvl2pPr marL="457109" indent="834858" algn="l" rtl="0" eaLnBrk="0" fontAlgn="base" hangingPunct="0">
      <a:spcBef>
        <a:spcPct val="0"/>
      </a:spcBef>
      <a:spcAft>
        <a:spcPct val="0"/>
      </a:spcAft>
      <a:defRPr sz="1400" kern="1200">
        <a:solidFill>
          <a:schemeClr val="tx1"/>
        </a:solidFill>
        <a:latin typeface="Times New Roman" panose="02020603050405020304" pitchFamily="18" charset="0"/>
        <a:ea typeface="+mn-ea"/>
        <a:cs typeface="Arial" panose="020B0604020202020204" pitchFamily="34" charset="0"/>
      </a:defRPr>
    </a:lvl2pPr>
    <a:lvl3pPr marL="918979" indent="1664955" algn="l" rtl="0" eaLnBrk="0" fontAlgn="base" hangingPunct="0">
      <a:spcBef>
        <a:spcPct val="0"/>
      </a:spcBef>
      <a:spcAft>
        <a:spcPct val="0"/>
      </a:spcAft>
      <a:defRPr sz="1400" kern="1200">
        <a:solidFill>
          <a:schemeClr val="tx1"/>
        </a:solidFill>
        <a:latin typeface="Times New Roman" panose="02020603050405020304" pitchFamily="18" charset="0"/>
        <a:ea typeface="+mn-ea"/>
        <a:cs typeface="Arial" panose="020B0604020202020204" pitchFamily="34" charset="0"/>
      </a:defRPr>
    </a:lvl3pPr>
    <a:lvl4pPr marL="1382436" indent="2496639" algn="l" rtl="0" eaLnBrk="0" fontAlgn="base" hangingPunct="0">
      <a:spcBef>
        <a:spcPct val="0"/>
      </a:spcBef>
      <a:spcAft>
        <a:spcPct val="0"/>
      </a:spcAft>
      <a:defRPr sz="1400" kern="1200">
        <a:solidFill>
          <a:schemeClr val="tx1"/>
        </a:solidFill>
        <a:latin typeface="Times New Roman" panose="02020603050405020304" pitchFamily="18" charset="0"/>
        <a:ea typeface="+mn-ea"/>
        <a:cs typeface="Arial" panose="020B0604020202020204" pitchFamily="34" charset="0"/>
      </a:defRPr>
    </a:lvl4pPr>
    <a:lvl5pPr marL="1839545" indent="3331497" algn="l" rtl="0" eaLnBrk="0" fontAlgn="base" hangingPunct="0">
      <a:spcBef>
        <a:spcPct val="0"/>
      </a:spcBef>
      <a:spcAft>
        <a:spcPct val="0"/>
      </a:spcAft>
      <a:defRPr sz="1400" kern="1200">
        <a:solidFill>
          <a:schemeClr val="tx1"/>
        </a:solidFill>
        <a:latin typeface="Times New Roman" panose="02020603050405020304" pitchFamily="18" charset="0"/>
        <a:ea typeface="+mn-ea"/>
        <a:cs typeface="Arial" panose="020B0604020202020204" pitchFamily="34" charset="0"/>
      </a:defRPr>
    </a:lvl5pPr>
    <a:lvl6pPr marL="2285543" algn="l" defTabSz="914217" rtl="0" eaLnBrk="1" latinLnBrk="0" hangingPunct="1">
      <a:defRPr sz="1400" kern="1200">
        <a:solidFill>
          <a:schemeClr val="tx1"/>
        </a:solidFill>
        <a:latin typeface="Times New Roman" panose="02020603050405020304" pitchFamily="18" charset="0"/>
        <a:ea typeface="+mn-ea"/>
        <a:cs typeface="Arial" panose="020B0604020202020204" pitchFamily="34" charset="0"/>
      </a:defRPr>
    </a:lvl6pPr>
    <a:lvl7pPr marL="2742651" algn="l" defTabSz="914217" rtl="0" eaLnBrk="1" latinLnBrk="0" hangingPunct="1">
      <a:defRPr sz="1400" kern="1200">
        <a:solidFill>
          <a:schemeClr val="tx1"/>
        </a:solidFill>
        <a:latin typeface="Times New Roman" panose="02020603050405020304" pitchFamily="18" charset="0"/>
        <a:ea typeface="+mn-ea"/>
        <a:cs typeface="Arial" panose="020B0604020202020204" pitchFamily="34" charset="0"/>
      </a:defRPr>
    </a:lvl7pPr>
    <a:lvl8pPr marL="3199760" algn="l" defTabSz="914217" rtl="0" eaLnBrk="1" latinLnBrk="0" hangingPunct="1">
      <a:defRPr sz="1400" kern="1200">
        <a:solidFill>
          <a:schemeClr val="tx1"/>
        </a:solidFill>
        <a:latin typeface="Times New Roman" panose="02020603050405020304" pitchFamily="18" charset="0"/>
        <a:ea typeface="+mn-ea"/>
        <a:cs typeface="Arial" panose="020B0604020202020204" pitchFamily="34" charset="0"/>
      </a:defRPr>
    </a:lvl8pPr>
    <a:lvl9pPr marL="3656868" algn="l" defTabSz="914217" rtl="0" eaLnBrk="1" latinLnBrk="0" hangingPunct="1">
      <a:defRPr sz="1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18436" userDrawn="1">
          <p15:clr>
            <a:srgbClr val="A4A3A4"/>
          </p15:clr>
        </p15:guide>
        <p15:guide id="2" orient="horz" pos="5085" userDrawn="1">
          <p15:clr>
            <a:srgbClr val="A4A3A4"/>
          </p15:clr>
        </p15:guide>
        <p15:guide id="3" orient="horz" pos="3249" userDrawn="1">
          <p15:clr>
            <a:srgbClr val="A4A3A4"/>
          </p15:clr>
        </p15:guide>
        <p15:guide id="4" orient="horz" pos="5722" userDrawn="1">
          <p15:clr>
            <a:srgbClr val="A4A3A4"/>
          </p15:clr>
        </p15:guide>
        <p15:guide id="5" pos="704" userDrawn="1">
          <p15:clr>
            <a:srgbClr val="A4A3A4"/>
          </p15:clr>
        </p15:guide>
        <p15:guide id="6" pos="6741" userDrawn="1">
          <p15:clr>
            <a:srgbClr val="A4A3A4"/>
          </p15:clr>
        </p15:guide>
        <p15:guide id="7" pos="7209" userDrawn="1">
          <p15:clr>
            <a:srgbClr val="A4A3A4"/>
          </p15:clr>
        </p15:guide>
        <p15:guide id="8" pos="13689" userDrawn="1">
          <p15:clr>
            <a:srgbClr val="A4A3A4"/>
          </p15:clr>
        </p15:guide>
        <p15:guide id="9" pos="19702" userDrawn="1">
          <p15:clr>
            <a:srgbClr val="A4A3A4"/>
          </p15:clr>
        </p15:guide>
        <p15:guide id="10" pos="26262" userDrawn="1">
          <p15:clr>
            <a:srgbClr val="A4A3A4"/>
          </p15:clr>
        </p15:guide>
      </p15:sldGuideLst>
    </p:ext>
    <p:ext uri="{2D200454-40CA-4A62-9FC3-DE9A4176ACB9}">
      <p15:notesGuideLst xmlns:p15="http://schemas.microsoft.com/office/powerpoint/2012/main">
        <p15:guide id="1" orient="horz" pos="2170" userDrawn="1">
          <p15:clr>
            <a:srgbClr val="A4A3A4"/>
          </p15:clr>
        </p15:guide>
        <p15:guide id="2" pos="315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FFFF66"/>
    <a:srgbClr val="FFFF99"/>
    <a:srgbClr val="9900CC"/>
    <a:srgbClr val="CC0099"/>
    <a:srgbClr val="990033"/>
    <a:srgbClr val="FFCC66"/>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309" autoAdjust="0"/>
    <p:restoredTop sz="96479" autoAdjust="0"/>
  </p:normalViewPr>
  <p:slideViewPr>
    <p:cSldViewPr snapToGrid="0">
      <p:cViewPr varScale="1">
        <p:scale>
          <a:sx n="15" d="100"/>
          <a:sy n="15" d="100"/>
        </p:scale>
        <p:origin x="1472" y="108"/>
      </p:cViewPr>
      <p:guideLst>
        <p:guide orient="horz" pos="18436"/>
        <p:guide orient="horz" pos="5085"/>
        <p:guide orient="horz" pos="3249"/>
        <p:guide orient="horz" pos="5722"/>
        <p:guide pos="704"/>
        <p:guide pos="6741"/>
        <p:guide pos="7209"/>
        <p:guide pos="13689"/>
        <p:guide pos="19702"/>
        <p:guide pos="2626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86"/>
    </p:cViewPr>
  </p:sorterViewPr>
  <p:notesViewPr>
    <p:cSldViewPr snapToGrid="0">
      <p:cViewPr varScale="1">
        <p:scale>
          <a:sx n="70" d="100"/>
          <a:sy n="70" d="100"/>
        </p:scale>
        <p:origin x="-852" y="-102"/>
      </p:cViewPr>
      <p:guideLst>
        <p:guide orient="horz" pos="2170"/>
        <p:guide pos="315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G:\Rheumatology%20and%20Orthopaedics\MAS\MAS%20and%20ferritin%20project\MAS%20Ferritin%20project%20Amalgamated%20data%20checked%20Jan%202019%20updated.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G:\Rheumatology%20and%20Orthopaedics\MAS\MAS%20and%20ferritin%20project\MAS%20Ferritin%20project%20Amalgamated%20data%20checked%20Jan%202019%20updated.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G:\Rheumatology%20and%20Orthopaedics\MAS\MAS%20and%20ferritin%20project\MAS%20Ferritin%20project%20Amalgamated%20data%20checked%20Jan%202019%20updated.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70C0"/>
            </a:solidFill>
            <a:ln>
              <a:solidFill>
                <a:srgbClr val="0070C0"/>
              </a:solidFill>
            </a:ln>
            <a:effectLst/>
          </c:spPr>
          <c:invertIfNegative val="0"/>
          <c:cat>
            <c:strRef>
              <c:f>'Underlying condition'!$X$9:$X$16</c:f>
              <c:strCache>
                <c:ptCount val="8"/>
                <c:pt idx="0">
                  <c:v>Infection</c:v>
                </c:pt>
                <c:pt idx="1">
                  <c:v>Rheumatology</c:v>
                </c:pt>
                <c:pt idx="2">
                  <c:v>Oncology</c:v>
                </c:pt>
                <c:pt idx="3">
                  <c:v>Immunology</c:v>
                </c:pt>
                <c:pt idx="4">
                  <c:v>Primary</c:v>
                </c:pt>
                <c:pt idx="5">
                  <c:v>Cardiac</c:v>
                </c:pt>
                <c:pt idx="6">
                  <c:v>Other</c:v>
                </c:pt>
                <c:pt idx="7">
                  <c:v>Unknown</c:v>
                </c:pt>
              </c:strCache>
            </c:strRef>
          </c:cat>
          <c:val>
            <c:numRef>
              <c:f>'Underlying condition'!$Y$9:$Y$16</c:f>
              <c:numCache>
                <c:formatCode>General</c:formatCode>
                <c:ptCount val="8"/>
                <c:pt idx="0">
                  <c:v>29.411764705882355</c:v>
                </c:pt>
                <c:pt idx="1">
                  <c:v>16.993464052287582</c:v>
                </c:pt>
                <c:pt idx="2">
                  <c:v>16.993464052287582</c:v>
                </c:pt>
                <c:pt idx="3">
                  <c:v>7.8431372549019605</c:v>
                </c:pt>
                <c:pt idx="4">
                  <c:v>5.2287581699346406</c:v>
                </c:pt>
                <c:pt idx="5">
                  <c:v>4.5751633986928102</c:v>
                </c:pt>
                <c:pt idx="6">
                  <c:v>7.8431372549019622</c:v>
                </c:pt>
                <c:pt idx="7">
                  <c:v>11.111111111111111</c:v>
                </c:pt>
              </c:numCache>
            </c:numRef>
          </c:val>
          <c:extLst>
            <c:ext xmlns:c16="http://schemas.microsoft.com/office/drawing/2014/chart" uri="{C3380CC4-5D6E-409C-BE32-E72D297353CC}">
              <c16:uniqueId val="{00000000-3A71-4FC3-8499-256A742621A3}"/>
            </c:ext>
          </c:extLst>
        </c:ser>
        <c:dLbls>
          <c:showLegendKey val="0"/>
          <c:showVal val="0"/>
          <c:showCatName val="0"/>
          <c:showSerName val="0"/>
          <c:showPercent val="0"/>
          <c:showBubbleSize val="0"/>
        </c:dLbls>
        <c:gapWidth val="219"/>
        <c:overlap val="-27"/>
        <c:axId val="435697672"/>
        <c:axId val="435701608"/>
      </c:barChart>
      <c:catAx>
        <c:axId val="435697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5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435701608"/>
        <c:crosses val="autoZero"/>
        <c:auto val="1"/>
        <c:lblAlgn val="ctr"/>
        <c:lblOffset val="100"/>
        <c:noMultiLvlLbl val="0"/>
      </c:catAx>
      <c:valAx>
        <c:axId val="4357016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500" b="0" i="0" u="none" strike="noStrike" kern="1200" baseline="0">
                    <a:solidFill>
                      <a:schemeClr val="tx1">
                        <a:lumMod val="65000"/>
                        <a:lumOff val="35000"/>
                      </a:schemeClr>
                    </a:solidFill>
                    <a:latin typeface="+mn-lt"/>
                    <a:ea typeface="+mn-ea"/>
                    <a:cs typeface="+mn-cs"/>
                  </a:defRPr>
                </a:pPr>
                <a:r>
                  <a:rPr lang="en-GB" sz="2500" dirty="0">
                    <a:solidFill>
                      <a:schemeClr val="tx1"/>
                    </a:solidFill>
                    <a:latin typeface="Arial" panose="020B0604020202020204" pitchFamily="34" charset="0"/>
                    <a:cs typeface="Arial" panose="020B0604020202020204" pitchFamily="34" charset="0"/>
                  </a:rPr>
                  <a:t>Percentage of patients (n=153)</a:t>
                </a:r>
              </a:p>
            </c:rich>
          </c:tx>
          <c:layout>
            <c:manualLayout>
              <c:xMode val="edge"/>
              <c:yMode val="edge"/>
              <c:x val="0"/>
              <c:y val="5.4709153598042494E-2"/>
            </c:manualLayout>
          </c:layout>
          <c:overlay val="0"/>
          <c:spPr>
            <a:noFill/>
            <a:ln>
              <a:noFill/>
            </a:ln>
            <a:effectLst/>
          </c:spPr>
          <c:txPr>
            <a:bodyPr rot="-5400000" spcFirstLastPara="1" vertOverflow="ellipsis" vert="horz" wrap="square" anchor="ctr" anchorCtr="1"/>
            <a:lstStyle/>
            <a:p>
              <a:pPr>
                <a:defRPr sz="2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5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4356976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299607554574442"/>
          <c:y val="3.6841501468428781E-2"/>
          <c:w val="0.87476628473317231"/>
          <c:h val="0.7936335964268233"/>
        </c:manualLayout>
      </c:layout>
      <c:barChart>
        <c:barDir val="col"/>
        <c:grouping val="clustered"/>
        <c:varyColors val="0"/>
        <c:ser>
          <c:idx val="0"/>
          <c:order val="0"/>
          <c:tx>
            <c:strRef>
              <c:f>'Pivot all data'!$F$183</c:f>
              <c:strCache>
                <c:ptCount val="1"/>
                <c:pt idx="0">
                  <c:v>Number of patients</c:v>
                </c:pt>
              </c:strCache>
            </c:strRef>
          </c:tx>
          <c:spPr>
            <a:solidFill>
              <a:srgbClr val="0070C0"/>
            </a:solidFill>
            <a:ln>
              <a:solidFill>
                <a:srgbClr val="0070C0"/>
              </a:solidFill>
            </a:ln>
            <a:effectLst/>
          </c:spPr>
          <c:invertIfNegative val="0"/>
          <c:cat>
            <c:strRef>
              <c:f>'Pivot all data'!$E$184:$E$187</c:f>
              <c:strCache>
                <c:ptCount val="4"/>
                <c:pt idx="0">
                  <c:v>&lt;1</c:v>
                </c:pt>
                <c:pt idx="1">
                  <c:v>1-5</c:v>
                </c:pt>
                <c:pt idx="2">
                  <c:v>6-12</c:v>
                </c:pt>
                <c:pt idx="3">
                  <c:v>13-16</c:v>
                </c:pt>
              </c:strCache>
            </c:strRef>
          </c:cat>
          <c:val>
            <c:numRef>
              <c:f>'Pivot all data'!$F$184:$F$187</c:f>
              <c:numCache>
                <c:formatCode>General</c:formatCode>
                <c:ptCount val="4"/>
                <c:pt idx="0">
                  <c:v>49</c:v>
                </c:pt>
                <c:pt idx="1">
                  <c:v>43</c:v>
                </c:pt>
                <c:pt idx="2">
                  <c:v>38</c:v>
                </c:pt>
                <c:pt idx="3">
                  <c:v>23</c:v>
                </c:pt>
              </c:numCache>
            </c:numRef>
          </c:val>
          <c:extLst>
            <c:ext xmlns:c16="http://schemas.microsoft.com/office/drawing/2014/chart" uri="{C3380CC4-5D6E-409C-BE32-E72D297353CC}">
              <c16:uniqueId val="{00000000-D760-42B7-A12E-010B1F82C243}"/>
            </c:ext>
          </c:extLst>
        </c:ser>
        <c:dLbls>
          <c:showLegendKey val="0"/>
          <c:showVal val="0"/>
          <c:showCatName val="0"/>
          <c:showSerName val="0"/>
          <c:showPercent val="0"/>
          <c:showBubbleSize val="0"/>
        </c:dLbls>
        <c:gapWidth val="219"/>
        <c:overlap val="-27"/>
        <c:axId val="426799528"/>
        <c:axId val="426801824"/>
      </c:barChart>
      <c:catAx>
        <c:axId val="426799528"/>
        <c:scaling>
          <c:orientation val="minMax"/>
        </c:scaling>
        <c:delete val="0"/>
        <c:axPos val="b"/>
        <c:title>
          <c:tx>
            <c:rich>
              <a:bodyPr rot="0" spcFirstLastPara="1" vertOverflow="ellipsis" vert="horz" wrap="square" anchor="ctr" anchorCtr="1"/>
              <a:lstStyle/>
              <a:p>
                <a:pPr>
                  <a:defRPr sz="2500" b="0" i="0" u="none" strike="noStrike" kern="1200" baseline="0">
                    <a:solidFill>
                      <a:schemeClr val="tx1">
                        <a:lumMod val="65000"/>
                        <a:lumOff val="35000"/>
                      </a:schemeClr>
                    </a:solidFill>
                    <a:latin typeface="+mn-lt"/>
                    <a:ea typeface="+mn-ea"/>
                    <a:cs typeface="+mn-cs"/>
                  </a:defRPr>
                </a:pPr>
                <a:r>
                  <a:rPr lang="en-GB" sz="2500" dirty="0">
                    <a:solidFill>
                      <a:schemeClr val="tx1"/>
                    </a:solidFill>
                    <a:latin typeface="Arial" panose="020B0604020202020204" pitchFamily="34" charset="0"/>
                    <a:cs typeface="Arial" panose="020B0604020202020204" pitchFamily="34" charset="0"/>
                  </a:rPr>
                  <a:t>Age range (years)</a:t>
                </a:r>
              </a:p>
            </c:rich>
          </c:tx>
          <c:overlay val="0"/>
          <c:spPr>
            <a:noFill/>
            <a:ln>
              <a:noFill/>
            </a:ln>
            <a:effectLst/>
          </c:spPr>
          <c:txPr>
            <a:bodyPr rot="0" spcFirstLastPara="1" vertOverflow="ellipsis" vert="horz" wrap="square" anchor="ctr" anchorCtr="1"/>
            <a:lstStyle/>
            <a:p>
              <a:pPr>
                <a:defRPr sz="2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rtl="0">
              <a:defRPr lang="en-GB" sz="25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426801824"/>
        <c:crosses val="autoZero"/>
        <c:auto val="1"/>
        <c:lblAlgn val="ctr"/>
        <c:lblOffset val="100"/>
        <c:noMultiLvlLbl val="0"/>
      </c:catAx>
      <c:valAx>
        <c:axId val="426801824"/>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lgn="ctr" rtl="0">
                  <a:defRPr lang="en-GB" sz="2500" b="0" i="0" u="none" strike="noStrike" kern="1200" baseline="0">
                    <a:solidFill>
                      <a:schemeClr val="tx1"/>
                    </a:solidFill>
                    <a:latin typeface="Arial" panose="020B0604020202020204" pitchFamily="34" charset="0"/>
                    <a:ea typeface="+mn-ea"/>
                    <a:cs typeface="Arial" panose="020B0604020202020204" pitchFamily="34" charset="0"/>
                  </a:defRPr>
                </a:pPr>
                <a:r>
                  <a:rPr lang="en-GB" sz="2500" b="0" i="0" u="none" strike="noStrike" kern="1200" baseline="0" dirty="0">
                    <a:solidFill>
                      <a:schemeClr val="tx1"/>
                    </a:solidFill>
                    <a:latin typeface="Arial" panose="020B0604020202020204" pitchFamily="34" charset="0"/>
                    <a:ea typeface="+mn-ea"/>
                    <a:cs typeface="Arial" panose="020B0604020202020204" pitchFamily="34" charset="0"/>
                  </a:rPr>
                  <a:t>Number of patients</a:t>
                </a:r>
              </a:p>
            </c:rich>
          </c:tx>
          <c:layout>
            <c:manualLayout>
              <c:xMode val="edge"/>
              <c:yMode val="edge"/>
              <c:x val="1.3874872980833243E-2"/>
              <c:y val="0.23985805188448361"/>
            </c:manualLayout>
          </c:layout>
          <c:overlay val="0"/>
          <c:spPr>
            <a:noFill/>
            <a:ln>
              <a:noFill/>
            </a:ln>
            <a:effectLst/>
          </c:spPr>
          <c:txPr>
            <a:bodyPr rot="-5400000" spcFirstLastPara="1" vertOverflow="ellipsis" vert="horz" wrap="square" anchor="ctr" anchorCtr="1"/>
            <a:lstStyle/>
            <a:p>
              <a:pPr algn="ctr" rtl="0">
                <a:defRPr lang="en-GB" sz="25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lgn="ctr" rtl="0">
              <a:defRPr lang="en-GB" sz="25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4267995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0070C0"/>
            </a:solidFill>
            <a:ln>
              <a:solidFill>
                <a:srgbClr val="0070C0"/>
              </a:solidFill>
            </a:ln>
            <a:effectLst/>
          </c:spPr>
          <c:invertIfNegative val="0"/>
          <c:cat>
            <c:strRef>
              <c:f>'HLH criteria pivot'!$E$12:$E$18</c:f>
              <c:strCache>
                <c:ptCount val="7"/>
                <c:pt idx="0">
                  <c:v>Elevated sIL-2R (n=17)</c:v>
                </c:pt>
                <c:pt idx="1">
                  <c:v>Decreased NK cell function (n=36)</c:v>
                </c:pt>
                <c:pt idx="2">
                  <c:v>BM haemophagocytosis (n=59)</c:v>
                </c:pt>
                <c:pt idx="3">
                  <c:v>Triglyceride or Fibrinogen (n=138)</c:v>
                </c:pt>
                <c:pt idx="4">
                  <c:v>Two line cytopenia (n=153)</c:v>
                </c:pt>
                <c:pt idx="5">
                  <c:v>Spenomegaly (n=126)</c:v>
                </c:pt>
                <c:pt idx="6">
                  <c:v>Fever (n=136)</c:v>
                </c:pt>
              </c:strCache>
            </c:strRef>
          </c:cat>
          <c:val>
            <c:numRef>
              <c:f>'HLH criteria pivot'!$F$12:$F$18</c:f>
              <c:numCache>
                <c:formatCode>General</c:formatCode>
                <c:ptCount val="7"/>
                <c:pt idx="0">
                  <c:v>88.235294117647058</c:v>
                </c:pt>
                <c:pt idx="1">
                  <c:v>69.444444444444443</c:v>
                </c:pt>
                <c:pt idx="2">
                  <c:v>38.983050847457626</c:v>
                </c:pt>
                <c:pt idx="3">
                  <c:v>79.710144927536234</c:v>
                </c:pt>
                <c:pt idx="4">
                  <c:v>66.013071895424829</c:v>
                </c:pt>
                <c:pt idx="5">
                  <c:v>25.396825396825395</c:v>
                </c:pt>
                <c:pt idx="6">
                  <c:v>61.764705882352942</c:v>
                </c:pt>
              </c:numCache>
            </c:numRef>
          </c:val>
          <c:extLst>
            <c:ext xmlns:c16="http://schemas.microsoft.com/office/drawing/2014/chart" uri="{C3380CC4-5D6E-409C-BE32-E72D297353CC}">
              <c16:uniqueId val="{00000000-042F-4455-8316-BE67E20342B3}"/>
            </c:ext>
          </c:extLst>
        </c:ser>
        <c:dLbls>
          <c:showLegendKey val="0"/>
          <c:showVal val="0"/>
          <c:showCatName val="0"/>
          <c:showSerName val="0"/>
          <c:showPercent val="0"/>
          <c:showBubbleSize val="0"/>
        </c:dLbls>
        <c:gapWidth val="182"/>
        <c:axId val="526547776"/>
        <c:axId val="526546136"/>
      </c:barChart>
      <c:catAx>
        <c:axId val="5265477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26546136"/>
        <c:crosses val="autoZero"/>
        <c:auto val="1"/>
        <c:lblAlgn val="ctr"/>
        <c:lblOffset val="100"/>
        <c:noMultiLvlLbl val="0"/>
      </c:catAx>
      <c:valAx>
        <c:axId val="52654613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5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265477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19CBE3E-8EF7-47F0-B656-9E8AD8500669}"/>
              </a:ext>
            </a:extLst>
          </p:cNvPr>
          <p:cNvSpPr>
            <a:spLocks noGrp="1" noChangeArrowheads="1"/>
          </p:cNvSpPr>
          <p:nvPr>
            <p:ph type="hdr" sz="quarter"/>
          </p:nvPr>
        </p:nvSpPr>
        <p:spPr bwMode="auto">
          <a:xfrm>
            <a:off x="1" y="1"/>
            <a:ext cx="4327551" cy="363206"/>
          </a:xfrm>
          <a:prstGeom prst="rect">
            <a:avLst/>
          </a:prstGeom>
          <a:noFill/>
          <a:ln w="9525">
            <a:noFill/>
            <a:miter lim="800000"/>
            <a:headEnd/>
            <a:tailEnd/>
          </a:ln>
          <a:effectLst/>
        </p:spPr>
        <p:txBody>
          <a:bodyPr vert="horz" wrap="square" lIns="90499" tIns="45250" rIns="90499" bIns="45250" numCol="1" anchor="t" anchorCtr="0" compatLnSpc="1">
            <a:prstTxWarp prst="textNoShape">
              <a:avLst/>
            </a:prstTxWarp>
          </a:bodyPr>
          <a:lstStyle>
            <a:lvl1pPr defTabSz="906199" eaLnBrk="0" hangingPunct="0">
              <a:defRPr sz="1300" dirty="0">
                <a:cs typeface="+mn-cs"/>
              </a:defRPr>
            </a:lvl1pPr>
          </a:lstStyle>
          <a:p>
            <a:pPr>
              <a:defRPr/>
            </a:pPr>
            <a:endParaRPr lang="en-AU" dirty="0"/>
          </a:p>
        </p:txBody>
      </p:sp>
      <p:sp>
        <p:nvSpPr>
          <p:cNvPr id="4099" name="Rectangle 3">
            <a:extLst>
              <a:ext uri="{FF2B5EF4-FFF2-40B4-BE49-F238E27FC236}">
                <a16:creationId xmlns:a16="http://schemas.microsoft.com/office/drawing/2014/main" id="{5E486C84-5E9A-43E8-B36F-B7925F9F4EE0}"/>
              </a:ext>
            </a:extLst>
          </p:cNvPr>
          <p:cNvSpPr>
            <a:spLocks noGrp="1" noChangeArrowheads="1"/>
          </p:cNvSpPr>
          <p:nvPr>
            <p:ph type="dt" sz="quarter" idx="1"/>
          </p:nvPr>
        </p:nvSpPr>
        <p:spPr bwMode="auto">
          <a:xfrm>
            <a:off x="5626151" y="1"/>
            <a:ext cx="4430905" cy="363206"/>
          </a:xfrm>
          <a:prstGeom prst="rect">
            <a:avLst/>
          </a:prstGeom>
          <a:noFill/>
          <a:ln w="9525">
            <a:noFill/>
            <a:miter lim="800000"/>
            <a:headEnd/>
            <a:tailEnd/>
          </a:ln>
          <a:effectLst/>
        </p:spPr>
        <p:txBody>
          <a:bodyPr vert="horz" wrap="square" lIns="90499" tIns="45250" rIns="90499" bIns="45250" numCol="1" anchor="t" anchorCtr="0" compatLnSpc="1">
            <a:prstTxWarp prst="textNoShape">
              <a:avLst/>
            </a:prstTxWarp>
          </a:bodyPr>
          <a:lstStyle>
            <a:lvl1pPr algn="r" defTabSz="906199" eaLnBrk="0" hangingPunct="0">
              <a:defRPr sz="1300" dirty="0">
                <a:cs typeface="+mn-cs"/>
              </a:defRPr>
            </a:lvl1pPr>
          </a:lstStyle>
          <a:p>
            <a:pPr>
              <a:defRPr/>
            </a:pPr>
            <a:endParaRPr lang="en-AU" dirty="0"/>
          </a:p>
        </p:txBody>
      </p:sp>
      <p:sp>
        <p:nvSpPr>
          <p:cNvPr id="4100" name="Rectangle 4">
            <a:extLst>
              <a:ext uri="{FF2B5EF4-FFF2-40B4-BE49-F238E27FC236}">
                <a16:creationId xmlns:a16="http://schemas.microsoft.com/office/drawing/2014/main" id="{5C469227-393D-4272-9E46-2696A229BA70}"/>
              </a:ext>
            </a:extLst>
          </p:cNvPr>
          <p:cNvSpPr>
            <a:spLocks noGrp="1" noChangeArrowheads="1"/>
          </p:cNvSpPr>
          <p:nvPr>
            <p:ph type="ftr" sz="quarter" idx="2"/>
          </p:nvPr>
        </p:nvSpPr>
        <p:spPr bwMode="auto">
          <a:xfrm>
            <a:off x="1" y="6545662"/>
            <a:ext cx="4327551" cy="360019"/>
          </a:xfrm>
          <a:prstGeom prst="rect">
            <a:avLst/>
          </a:prstGeom>
          <a:noFill/>
          <a:ln w="9525">
            <a:noFill/>
            <a:miter lim="800000"/>
            <a:headEnd/>
            <a:tailEnd/>
          </a:ln>
          <a:effectLst/>
        </p:spPr>
        <p:txBody>
          <a:bodyPr vert="horz" wrap="square" lIns="90499" tIns="45250" rIns="90499" bIns="45250" numCol="1" anchor="b" anchorCtr="0" compatLnSpc="1">
            <a:prstTxWarp prst="textNoShape">
              <a:avLst/>
            </a:prstTxWarp>
          </a:bodyPr>
          <a:lstStyle>
            <a:lvl1pPr defTabSz="906199" eaLnBrk="0" hangingPunct="0">
              <a:defRPr sz="1300" dirty="0">
                <a:cs typeface="+mn-cs"/>
              </a:defRPr>
            </a:lvl1pPr>
          </a:lstStyle>
          <a:p>
            <a:pPr>
              <a:defRPr/>
            </a:pPr>
            <a:endParaRPr lang="en-AU" dirty="0"/>
          </a:p>
        </p:txBody>
      </p:sp>
      <p:sp>
        <p:nvSpPr>
          <p:cNvPr id="4101" name="Rectangle 5">
            <a:extLst>
              <a:ext uri="{FF2B5EF4-FFF2-40B4-BE49-F238E27FC236}">
                <a16:creationId xmlns:a16="http://schemas.microsoft.com/office/drawing/2014/main" id="{026EB6CC-8E20-4632-B1D3-08706F78E537}"/>
              </a:ext>
            </a:extLst>
          </p:cNvPr>
          <p:cNvSpPr>
            <a:spLocks noGrp="1" noChangeArrowheads="1"/>
          </p:cNvSpPr>
          <p:nvPr>
            <p:ph type="sldNum" sz="quarter" idx="3"/>
          </p:nvPr>
        </p:nvSpPr>
        <p:spPr bwMode="auto">
          <a:xfrm>
            <a:off x="5626151" y="6545662"/>
            <a:ext cx="4430905" cy="360019"/>
          </a:xfrm>
          <a:prstGeom prst="rect">
            <a:avLst/>
          </a:prstGeom>
          <a:noFill/>
          <a:ln w="9525">
            <a:noFill/>
            <a:miter lim="800000"/>
            <a:headEnd/>
            <a:tailEnd/>
          </a:ln>
          <a:effectLst/>
        </p:spPr>
        <p:txBody>
          <a:bodyPr vert="horz" wrap="square" lIns="90499" tIns="45250" rIns="90499" bIns="45250" numCol="1" anchor="b" anchorCtr="0" compatLnSpc="1">
            <a:prstTxWarp prst="textNoShape">
              <a:avLst/>
            </a:prstTxWarp>
          </a:bodyPr>
          <a:lstStyle>
            <a:lvl1pPr algn="r" defTabSz="906199">
              <a:defRPr sz="1300"/>
            </a:lvl1pPr>
          </a:lstStyle>
          <a:p>
            <a:pPr>
              <a:defRPr/>
            </a:pPr>
            <a:fld id="{1A12C442-41EA-4DBC-A6DB-BC15AA59C907}" type="slidenum">
              <a:rPr lang="en-AU" altLang="en-US"/>
              <a:pPr>
                <a:defRPr/>
              </a:pPr>
              <a:t>‹#›</a:t>
            </a:fld>
            <a:endParaRPr lang="en-AU"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099A861-3D39-41CD-B7F6-71BED703E5F2}"/>
              </a:ext>
            </a:extLst>
          </p:cNvPr>
          <p:cNvSpPr>
            <a:spLocks noGrp="1" noChangeArrowheads="1"/>
          </p:cNvSpPr>
          <p:nvPr>
            <p:ph type="hdr" sz="quarter"/>
          </p:nvPr>
        </p:nvSpPr>
        <p:spPr bwMode="auto">
          <a:xfrm>
            <a:off x="1" y="1"/>
            <a:ext cx="4327551" cy="363206"/>
          </a:xfrm>
          <a:prstGeom prst="rect">
            <a:avLst/>
          </a:prstGeom>
          <a:noFill/>
          <a:ln w="9525">
            <a:noFill/>
            <a:miter lim="800000"/>
            <a:headEnd/>
            <a:tailEnd/>
          </a:ln>
          <a:effectLst/>
        </p:spPr>
        <p:txBody>
          <a:bodyPr vert="horz" wrap="square" lIns="90499" tIns="45250" rIns="90499" bIns="45250" numCol="1" anchor="t" anchorCtr="0" compatLnSpc="1">
            <a:prstTxWarp prst="textNoShape">
              <a:avLst/>
            </a:prstTxWarp>
          </a:bodyPr>
          <a:lstStyle>
            <a:lvl1pPr defTabSz="906199" eaLnBrk="0" hangingPunct="0">
              <a:defRPr sz="1300" dirty="0">
                <a:cs typeface="+mn-cs"/>
              </a:defRPr>
            </a:lvl1pPr>
          </a:lstStyle>
          <a:p>
            <a:pPr>
              <a:defRPr/>
            </a:pPr>
            <a:endParaRPr lang="en-AU" dirty="0"/>
          </a:p>
        </p:txBody>
      </p:sp>
      <p:sp>
        <p:nvSpPr>
          <p:cNvPr id="3075" name="Rectangle 3">
            <a:extLst>
              <a:ext uri="{FF2B5EF4-FFF2-40B4-BE49-F238E27FC236}">
                <a16:creationId xmlns:a16="http://schemas.microsoft.com/office/drawing/2014/main" id="{8780DBE5-1458-435C-9DB9-99ACC5B91F6E}"/>
              </a:ext>
            </a:extLst>
          </p:cNvPr>
          <p:cNvSpPr>
            <a:spLocks noGrp="1" noChangeArrowheads="1"/>
          </p:cNvSpPr>
          <p:nvPr>
            <p:ph type="dt" idx="1"/>
          </p:nvPr>
        </p:nvSpPr>
        <p:spPr bwMode="auto">
          <a:xfrm>
            <a:off x="5626151" y="1"/>
            <a:ext cx="4430905" cy="363206"/>
          </a:xfrm>
          <a:prstGeom prst="rect">
            <a:avLst/>
          </a:prstGeom>
          <a:noFill/>
          <a:ln w="9525">
            <a:noFill/>
            <a:miter lim="800000"/>
            <a:headEnd/>
            <a:tailEnd/>
          </a:ln>
          <a:effectLst/>
        </p:spPr>
        <p:txBody>
          <a:bodyPr vert="horz" wrap="square" lIns="90499" tIns="45250" rIns="90499" bIns="45250" numCol="1" anchor="t" anchorCtr="0" compatLnSpc="1">
            <a:prstTxWarp prst="textNoShape">
              <a:avLst/>
            </a:prstTxWarp>
          </a:bodyPr>
          <a:lstStyle>
            <a:lvl1pPr algn="r" defTabSz="906199" eaLnBrk="0" hangingPunct="0">
              <a:defRPr sz="1300" dirty="0">
                <a:cs typeface="+mn-cs"/>
              </a:defRPr>
            </a:lvl1pPr>
          </a:lstStyle>
          <a:p>
            <a:pPr>
              <a:defRPr/>
            </a:pPr>
            <a:endParaRPr lang="en-AU" dirty="0"/>
          </a:p>
        </p:txBody>
      </p:sp>
      <p:sp>
        <p:nvSpPr>
          <p:cNvPr id="3076" name="Rectangle 4">
            <a:extLst>
              <a:ext uri="{FF2B5EF4-FFF2-40B4-BE49-F238E27FC236}">
                <a16:creationId xmlns:a16="http://schemas.microsoft.com/office/drawing/2014/main" id="{89CDA832-D3C3-40F3-B923-564ED7A79D65}"/>
              </a:ext>
            </a:extLst>
          </p:cNvPr>
          <p:cNvSpPr>
            <a:spLocks noGrp="1" noRot="1" noChangeAspect="1" noChangeArrowheads="1" noTextEdit="1"/>
          </p:cNvSpPr>
          <p:nvPr>
            <p:ph type="sldImg" idx="2"/>
          </p:nvPr>
        </p:nvSpPr>
        <p:spPr bwMode="auto">
          <a:xfrm>
            <a:off x="3160713" y="515938"/>
            <a:ext cx="3635375" cy="25733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F418341B-71D1-49CB-9947-093457DA9C17}"/>
              </a:ext>
            </a:extLst>
          </p:cNvPr>
          <p:cNvSpPr>
            <a:spLocks noGrp="1" noChangeArrowheads="1"/>
          </p:cNvSpPr>
          <p:nvPr>
            <p:ph type="body" sz="quarter" idx="3"/>
          </p:nvPr>
        </p:nvSpPr>
        <p:spPr bwMode="auto">
          <a:xfrm>
            <a:off x="1298600" y="3297522"/>
            <a:ext cx="7353168" cy="3093617"/>
          </a:xfrm>
          <a:prstGeom prst="rect">
            <a:avLst/>
          </a:prstGeom>
          <a:noFill/>
          <a:ln w="9525">
            <a:noFill/>
            <a:miter lim="800000"/>
            <a:headEnd/>
            <a:tailEnd/>
          </a:ln>
          <a:effectLst/>
        </p:spPr>
        <p:txBody>
          <a:bodyPr vert="horz" wrap="square" lIns="90499" tIns="45250" rIns="90499" bIns="4525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3078" name="Rectangle 6">
            <a:extLst>
              <a:ext uri="{FF2B5EF4-FFF2-40B4-BE49-F238E27FC236}">
                <a16:creationId xmlns:a16="http://schemas.microsoft.com/office/drawing/2014/main" id="{661C9B05-6660-49A7-8E34-DA6084A42F42}"/>
              </a:ext>
            </a:extLst>
          </p:cNvPr>
          <p:cNvSpPr>
            <a:spLocks noGrp="1" noChangeArrowheads="1"/>
          </p:cNvSpPr>
          <p:nvPr>
            <p:ph type="ftr" sz="quarter" idx="4"/>
          </p:nvPr>
        </p:nvSpPr>
        <p:spPr bwMode="auto">
          <a:xfrm>
            <a:off x="1" y="6545662"/>
            <a:ext cx="4327551" cy="360019"/>
          </a:xfrm>
          <a:prstGeom prst="rect">
            <a:avLst/>
          </a:prstGeom>
          <a:noFill/>
          <a:ln w="9525">
            <a:noFill/>
            <a:miter lim="800000"/>
            <a:headEnd/>
            <a:tailEnd/>
          </a:ln>
          <a:effectLst/>
        </p:spPr>
        <p:txBody>
          <a:bodyPr vert="horz" wrap="square" lIns="90499" tIns="45250" rIns="90499" bIns="45250" numCol="1" anchor="b" anchorCtr="0" compatLnSpc="1">
            <a:prstTxWarp prst="textNoShape">
              <a:avLst/>
            </a:prstTxWarp>
          </a:bodyPr>
          <a:lstStyle>
            <a:lvl1pPr defTabSz="906199" eaLnBrk="0" hangingPunct="0">
              <a:defRPr sz="1300" dirty="0">
                <a:cs typeface="+mn-cs"/>
              </a:defRPr>
            </a:lvl1pPr>
          </a:lstStyle>
          <a:p>
            <a:pPr>
              <a:defRPr/>
            </a:pPr>
            <a:endParaRPr lang="en-AU" dirty="0"/>
          </a:p>
        </p:txBody>
      </p:sp>
      <p:sp>
        <p:nvSpPr>
          <p:cNvPr id="3079" name="Rectangle 7">
            <a:extLst>
              <a:ext uri="{FF2B5EF4-FFF2-40B4-BE49-F238E27FC236}">
                <a16:creationId xmlns:a16="http://schemas.microsoft.com/office/drawing/2014/main" id="{470FD9E9-BDE2-485D-9064-A9DAF151FB1F}"/>
              </a:ext>
            </a:extLst>
          </p:cNvPr>
          <p:cNvSpPr>
            <a:spLocks noGrp="1" noChangeArrowheads="1"/>
          </p:cNvSpPr>
          <p:nvPr>
            <p:ph type="sldNum" sz="quarter" idx="5"/>
          </p:nvPr>
        </p:nvSpPr>
        <p:spPr bwMode="auto">
          <a:xfrm>
            <a:off x="5626151" y="6545662"/>
            <a:ext cx="4430905" cy="360019"/>
          </a:xfrm>
          <a:prstGeom prst="rect">
            <a:avLst/>
          </a:prstGeom>
          <a:noFill/>
          <a:ln w="9525">
            <a:noFill/>
            <a:miter lim="800000"/>
            <a:headEnd/>
            <a:tailEnd/>
          </a:ln>
          <a:effectLst/>
        </p:spPr>
        <p:txBody>
          <a:bodyPr vert="horz" wrap="square" lIns="90499" tIns="45250" rIns="90499" bIns="45250" numCol="1" anchor="b" anchorCtr="0" compatLnSpc="1">
            <a:prstTxWarp prst="textNoShape">
              <a:avLst/>
            </a:prstTxWarp>
          </a:bodyPr>
          <a:lstStyle>
            <a:lvl1pPr algn="r" defTabSz="906199">
              <a:defRPr sz="1300"/>
            </a:lvl1pPr>
          </a:lstStyle>
          <a:p>
            <a:pPr>
              <a:defRPr/>
            </a:pPr>
            <a:fld id="{5D3F574C-D6A0-4E9A-8F43-CD9DB9C34CFF}" type="slidenum">
              <a:rPr lang="en-AU" altLang="en-US"/>
              <a:pPr>
                <a:defRPr/>
              </a:pPr>
              <a:t>‹#›</a:t>
            </a:fld>
            <a:endParaRPr lang="en-AU"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Times New Roman" pitchFamily="18" charset="0"/>
        <a:ea typeface="+mn-ea"/>
        <a:cs typeface="+mn-cs"/>
      </a:defRPr>
    </a:lvl1pPr>
    <a:lvl2pPr marL="457109" algn="l" rtl="0" eaLnBrk="0" fontAlgn="base" hangingPunct="0">
      <a:spcBef>
        <a:spcPct val="30000"/>
      </a:spcBef>
      <a:spcAft>
        <a:spcPct val="0"/>
      </a:spcAft>
      <a:defRPr sz="1100" kern="1200">
        <a:solidFill>
          <a:schemeClr val="tx1"/>
        </a:solidFill>
        <a:latin typeface="Times New Roman" pitchFamily="18" charset="0"/>
        <a:ea typeface="+mn-ea"/>
        <a:cs typeface="+mn-cs"/>
      </a:defRPr>
    </a:lvl2pPr>
    <a:lvl3pPr marL="918979" algn="l" rtl="0" eaLnBrk="0" fontAlgn="base" hangingPunct="0">
      <a:spcBef>
        <a:spcPct val="30000"/>
      </a:spcBef>
      <a:spcAft>
        <a:spcPct val="0"/>
      </a:spcAft>
      <a:defRPr sz="1100" kern="1200">
        <a:solidFill>
          <a:schemeClr val="tx1"/>
        </a:solidFill>
        <a:latin typeface="Times New Roman" pitchFamily="18" charset="0"/>
        <a:ea typeface="+mn-ea"/>
        <a:cs typeface="+mn-cs"/>
      </a:defRPr>
    </a:lvl3pPr>
    <a:lvl4pPr marL="1382436" algn="l" rtl="0" eaLnBrk="0" fontAlgn="base" hangingPunct="0">
      <a:spcBef>
        <a:spcPct val="30000"/>
      </a:spcBef>
      <a:spcAft>
        <a:spcPct val="0"/>
      </a:spcAft>
      <a:defRPr sz="1100" kern="1200">
        <a:solidFill>
          <a:schemeClr val="tx1"/>
        </a:solidFill>
        <a:latin typeface="Times New Roman" pitchFamily="18" charset="0"/>
        <a:ea typeface="+mn-ea"/>
        <a:cs typeface="+mn-cs"/>
      </a:defRPr>
    </a:lvl4pPr>
    <a:lvl5pPr marL="1839545" algn="l" rtl="0" eaLnBrk="0" fontAlgn="base" hangingPunct="0">
      <a:spcBef>
        <a:spcPct val="30000"/>
      </a:spcBef>
      <a:spcAft>
        <a:spcPct val="0"/>
      </a:spcAft>
      <a:defRPr sz="1100" kern="1200">
        <a:solidFill>
          <a:schemeClr val="tx1"/>
        </a:solidFill>
        <a:latin typeface="Times New Roman" pitchFamily="18" charset="0"/>
        <a:ea typeface="+mn-ea"/>
        <a:cs typeface="+mn-cs"/>
      </a:defRPr>
    </a:lvl5pPr>
    <a:lvl6pPr marL="2308012" algn="l" defTabSz="923204" rtl="0" eaLnBrk="1" latinLnBrk="0" hangingPunct="1">
      <a:defRPr sz="1100" kern="1200">
        <a:solidFill>
          <a:schemeClr val="tx1"/>
        </a:solidFill>
        <a:latin typeface="+mn-lt"/>
        <a:ea typeface="+mn-ea"/>
        <a:cs typeface="+mn-cs"/>
      </a:defRPr>
    </a:lvl6pPr>
    <a:lvl7pPr marL="2769615" algn="l" defTabSz="923204" rtl="0" eaLnBrk="1" latinLnBrk="0" hangingPunct="1">
      <a:defRPr sz="1100" kern="1200">
        <a:solidFill>
          <a:schemeClr val="tx1"/>
        </a:solidFill>
        <a:latin typeface="+mn-lt"/>
        <a:ea typeface="+mn-ea"/>
        <a:cs typeface="+mn-cs"/>
      </a:defRPr>
    </a:lvl7pPr>
    <a:lvl8pPr marL="3231220" algn="l" defTabSz="923204" rtl="0" eaLnBrk="1" latinLnBrk="0" hangingPunct="1">
      <a:defRPr sz="1100" kern="1200">
        <a:solidFill>
          <a:schemeClr val="tx1"/>
        </a:solidFill>
        <a:latin typeface="+mn-lt"/>
        <a:ea typeface="+mn-ea"/>
        <a:cs typeface="+mn-cs"/>
      </a:defRPr>
    </a:lvl8pPr>
    <a:lvl9pPr marL="3692821" algn="l" defTabSz="923204"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60CECE14-EE3E-4890-BFBE-364F7ACD0E9C}"/>
              </a:ext>
            </a:extLst>
          </p:cNvPr>
          <p:cNvSpPr>
            <a:spLocks noGrp="1" noRot="1" noChangeAspect="1" noTextEdit="1"/>
          </p:cNvSpPr>
          <p:nvPr>
            <p:ph type="sldImg"/>
          </p:nvPr>
        </p:nvSpPr>
        <p:spPr>
          <a:xfrm>
            <a:off x="3160713" y="515938"/>
            <a:ext cx="3635375" cy="2573337"/>
          </a:xfrm>
          <a:ln/>
        </p:spPr>
      </p:sp>
      <p:sp>
        <p:nvSpPr>
          <p:cNvPr id="6147" name="Notes Placeholder 2">
            <a:extLst>
              <a:ext uri="{FF2B5EF4-FFF2-40B4-BE49-F238E27FC236}">
                <a16:creationId xmlns:a16="http://schemas.microsoft.com/office/drawing/2014/main" id="{F000C043-9E87-4079-8608-75DD5E97F6F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p>
        </p:txBody>
      </p:sp>
      <p:sp>
        <p:nvSpPr>
          <p:cNvPr id="6148" name="Slide Number Placeholder 3">
            <a:extLst>
              <a:ext uri="{FF2B5EF4-FFF2-40B4-BE49-F238E27FC236}">
                <a16:creationId xmlns:a16="http://schemas.microsoft.com/office/drawing/2014/main" id="{0A07B59C-7451-4924-BE7E-D2F2280B69D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6199">
              <a:defRPr sz="1500">
                <a:solidFill>
                  <a:schemeClr val="tx1"/>
                </a:solidFill>
                <a:latin typeface="Times New Roman" panose="02020603050405020304" pitchFamily="18" charset="0"/>
                <a:cs typeface="Arial" panose="020B0604020202020204" pitchFamily="34" charset="0"/>
              </a:defRPr>
            </a:lvl1pPr>
            <a:lvl2pPr marL="765526" indent="-294434" defTabSz="906199">
              <a:defRPr sz="1500">
                <a:solidFill>
                  <a:schemeClr val="tx1"/>
                </a:solidFill>
                <a:latin typeface="Times New Roman" panose="02020603050405020304" pitchFamily="18" charset="0"/>
                <a:cs typeface="Arial" panose="020B0604020202020204" pitchFamily="34" charset="0"/>
              </a:defRPr>
            </a:lvl2pPr>
            <a:lvl3pPr marL="1177733" indent="-235546" defTabSz="906199">
              <a:defRPr sz="1500">
                <a:solidFill>
                  <a:schemeClr val="tx1"/>
                </a:solidFill>
                <a:latin typeface="Times New Roman" panose="02020603050405020304" pitchFamily="18" charset="0"/>
                <a:cs typeface="Arial" panose="020B0604020202020204" pitchFamily="34" charset="0"/>
              </a:defRPr>
            </a:lvl3pPr>
            <a:lvl4pPr marL="1648826" indent="-235546" defTabSz="906199">
              <a:defRPr sz="1500">
                <a:solidFill>
                  <a:schemeClr val="tx1"/>
                </a:solidFill>
                <a:latin typeface="Times New Roman" panose="02020603050405020304" pitchFamily="18" charset="0"/>
                <a:cs typeface="Arial" panose="020B0604020202020204" pitchFamily="34" charset="0"/>
              </a:defRPr>
            </a:lvl4pPr>
            <a:lvl5pPr marL="2119918" indent="-235546" defTabSz="906199">
              <a:defRPr sz="1500">
                <a:solidFill>
                  <a:schemeClr val="tx1"/>
                </a:solidFill>
                <a:latin typeface="Times New Roman" panose="02020603050405020304" pitchFamily="18" charset="0"/>
                <a:cs typeface="Arial" panose="020B0604020202020204" pitchFamily="34" charset="0"/>
              </a:defRPr>
            </a:lvl5pPr>
            <a:lvl6pPr marL="2591013" indent="-235546" defTabSz="906199" eaLnBrk="0" fontAlgn="base" hangingPunct="0">
              <a:spcBef>
                <a:spcPct val="0"/>
              </a:spcBef>
              <a:spcAft>
                <a:spcPct val="0"/>
              </a:spcAft>
              <a:defRPr sz="1500">
                <a:solidFill>
                  <a:schemeClr val="tx1"/>
                </a:solidFill>
                <a:latin typeface="Times New Roman" panose="02020603050405020304" pitchFamily="18" charset="0"/>
                <a:cs typeface="Arial" panose="020B0604020202020204" pitchFamily="34" charset="0"/>
              </a:defRPr>
            </a:lvl6pPr>
            <a:lvl7pPr marL="3062105" indent="-235546" defTabSz="906199" eaLnBrk="0" fontAlgn="base" hangingPunct="0">
              <a:spcBef>
                <a:spcPct val="0"/>
              </a:spcBef>
              <a:spcAft>
                <a:spcPct val="0"/>
              </a:spcAft>
              <a:defRPr sz="1500">
                <a:solidFill>
                  <a:schemeClr val="tx1"/>
                </a:solidFill>
                <a:latin typeface="Times New Roman" panose="02020603050405020304" pitchFamily="18" charset="0"/>
                <a:cs typeface="Arial" panose="020B0604020202020204" pitchFamily="34" charset="0"/>
              </a:defRPr>
            </a:lvl7pPr>
            <a:lvl8pPr marL="3533198" indent="-235546" defTabSz="906199" eaLnBrk="0" fontAlgn="base" hangingPunct="0">
              <a:spcBef>
                <a:spcPct val="0"/>
              </a:spcBef>
              <a:spcAft>
                <a:spcPct val="0"/>
              </a:spcAft>
              <a:defRPr sz="1500">
                <a:solidFill>
                  <a:schemeClr val="tx1"/>
                </a:solidFill>
                <a:latin typeface="Times New Roman" panose="02020603050405020304" pitchFamily="18" charset="0"/>
                <a:cs typeface="Arial" panose="020B0604020202020204" pitchFamily="34" charset="0"/>
              </a:defRPr>
            </a:lvl8pPr>
            <a:lvl9pPr marL="4004292" indent="-235546" defTabSz="906199" eaLnBrk="0" fontAlgn="base" hangingPunct="0">
              <a:spcBef>
                <a:spcPct val="0"/>
              </a:spcBef>
              <a:spcAft>
                <a:spcPct val="0"/>
              </a:spcAft>
              <a:defRPr sz="1500">
                <a:solidFill>
                  <a:schemeClr val="tx1"/>
                </a:solidFill>
                <a:latin typeface="Times New Roman" panose="02020603050405020304" pitchFamily="18" charset="0"/>
                <a:cs typeface="Arial" panose="020B0604020202020204" pitchFamily="34" charset="0"/>
              </a:defRPr>
            </a:lvl9pPr>
          </a:lstStyle>
          <a:p>
            <a:fld id="{7DA5879A-1590-44D7-B0A3-9FBBBFA28395}" type="slidenum">
              <a:rPr lang="en-AU" altLang="en-US" sz="1300"/>
              <a:pPr/>
              <a:t>1</a:t>
            </a:fld>
            <a:endParaRPr lang="en-AU" altLang="en-US" sz="13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49397" y="5579217"/>
            <a:ext cx="36821151" cy="3850125"/>
          </a:xfrm>
        </p:spPr>
        <p:txBody>
          <a:bodyPr/>
          <a:lstStyle/>
          <a:p>
            <a:r>
              <a:rPr lang="en-US"/>
              <a:t>Click to edit Master title style</a:t>
            </a:r>
            <a:endParaRPr lang="en-GB"/>
          </a:p>
        </p:txBody>
      </p:sp>
      <p:sp>
        <p:nvSpPr>
          <p:cNvPr id="3" name="Subtitle 2"/>
          <p:cNvSpPr>
            <a:spLocks noGrp="1"/>
          </p:cNvSpPr>
          <p:nvPr>
            <p:ph type="subTitle" idx="1"/>
          </p:nvPr>
        </p:nvSpPr>
        <p:spPr>
          <a:xfrm>
            <a:off x="6498790" y="10177240"/>
            <a:ext cx="30322364" cy="4590021"/>
          </a:xfrm>
        </p:spPr>
        <p:txBody>
          <a:bodyPr/>
          <a:lstStyle>
            <a:lvl1pPr marL="0" indent="0" algn="ctr">
              <a:buNone/>
              <a:defRPr/>
            </a:lvl1pPr>
            <a:lvl2pPr marL="326550" indent="0" algn="ctr">
              <a:buNone/>
              <a:defRPr/>
            </a:lvl2pPr>
            <a:lvl3pPr marL="653100" indent="0" algn="ctr">
              <a:buNone/>
              <a:defRPr/>
            </a:lvl3pPr>
            <a:lvl4pPr marL="979653" indent="0" algn="ctr">
              <a:buNone/>
              <a:defRPr/>
            </a:lvl4pPr>
            <a:lvl5pPr marL="1306203" indent="0" algn="ctr">
              <a:buNone/>
              <a:defRPr/>
            </a:lvl5pPr>
            <a:lvl6pPr marL="1632753" indent="0" algn="ctr">
              <a:buNone/>
              <a:defRPr/>
            </a:lvl6pPr>
            <a:lvl7pPr marL="1959303" indent="0" algn="ctr">
              <a:buNone/>
              <a:defRPr/>
            </a:lvl7pPr>
            <a:lvl8pPr marL="2285855" indent="0" algn="ctr">
              <a:buNone/>
              <a:defRPr/>
            </a:lvl8pPr>
            <a:lvl9pPr marL="2612405"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B353A0B7-97B1-45E9-927C-000D1BDD2E8B}"/>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a:extLst>
              <a:ext uri="{FF2B5EF4-FFF2-40B4-BE49-F238E27FC236}">
                <a16:creationId xmlns:a16="http://schemas.microsoft.com/office/drawing/2014/main" id="{9FF2152F-8DF7-4387-867A-DA1F455116BA}"/>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94850CFB-B3D2-46D0-837D-2810D5531456}"/>
              </a:ext>
            </a:extLst>
          </p:cNvPr>
          <p:cNvSpPr>
            <a:spLocks noGrp="1" noChangeArrowheads="1"/>
          </p:cNvSpPr>
          <p:nvPr>
            <p:ph type="sldNum" sz="quarter" idx="12"/>
          </p:nvPr>
        </p:nvSpPr>
        <p:spPr>
          <a:ln/>
        </p:spPr>
        <p:txBody>
          <a:bodyPr/>
          <a:lstStyle>
            <a:lvl1pPr>
              <a:defRPr/>
            </a:lvl1pPr>
          </a:lstStyle>
          <a:p>
            <a:pPr>
              <a:defRPr/>
            </a:pPr>
            <a:fld id="{C7E6C512-F3BE-43EA-B7A4-39B44D2C464E}" type="slidenum">
              <a:rPr lang="en-US" altLang="en-US"/>
              <a:pPr>
                <a:defRPr/>
              </a:pPr>
              <a:t>‹#›</a:t>
            </a:fld>
            <a:endParaRPr lang="en-US" altLang="en-US" dirty="0"/>
          </a:p>
        </p:txBody>
      </p:sp>
    </p:spTree>
    <p:extLst>
      <p:ext uri="{BB962C8B-B14F-4D97-AF65-F5344CB8AC3E}">
        <p14:creationId xmlns:p14="http://schemas.microsoft.com/office/powerpoint/2010/main" val="3859499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765910EE-CECC-4BCF-BCA6-1F8F247A6096}"/>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a:extLst>
              <a:ext uri="{FF2B5EF4-FFF2-40B4-BE49-F238E27FC236}">
                <a16:creationId xmlns:a16="http://schemas.microsoft.com/office/drawing/2014/main" id="{3551C1B5-9B11-4978-A51B-F961DF69452E}"/>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D9BD6C6D-7120-47CF-974A-23AA01EB0A0B}"/>
              </a:ext>
            </a:extLst>
          </p:cNvPr>
          <p:cNvSpPr>
            <a:spLocks noGrp="1" noChangeArrowheads="1"/>
          </p:cNvSpPr>
          <p:nvPr>
            <p:ph type="sldNum" sz="quarter" idx="12"/>
          </p:nvPr>
        </p:nvSpPr>
        <p:spPr>
          <a:ln/>
        </p:spPr>
        <p:txBody>
          <a:bodyPr/>
          <a:lstStyle>
            <a:lvl1pPr>
              <a:defRPr/>
            </a:lvl1pPr>
          </a:lstStyle>
          <a:p>
            <a:pPr>
              <a:defRPr/>
            </a:pPr>
            <a:fld id="{C8D9FEC7-03D3-4C69-8583-9D2D5C75DEA1}" type="slidenum">
              <a:rPr lang="en-US" altLang="en-US"/>
              <a:pPr>
                <a:defRPr/>
              </a:pPr>
              <a:t>‹#›</a:t>
            </a:fld>
            <a:endParaRPr lang="en-US" altLang="en-US" dirty="0"/>
          </a:p>
        </p:txBody>
      </p:sp>
    </p:spTree>
    <p:extLst>
      <p:ext uri="{BB962C8B-B14F-4D97-AF65-F5344CB8AC3E}">
        <p14:creationId xmlns:p14="http://schemas.microsoft.com/office/powerpoint/2010/main" val="1805832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865828" y="1597110"/>
            <a:ext cx="9204718" cy="1436731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249398" y="1597110"/>
            <a:ext cx="27398135" cy="143673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AD343E5-4BA6-421A-B413-B5B08C4A9C4F}"/>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a:extLst>
              <a:ext uri="{FF2B5EF4-FFF2-40B4-BE49-F238E27FC236}">
                <a16:creationId xmlns:a16="http://schemas.microsoft.com/office/drawing/2014/main" id="{40020445-2E39-4050-B885-AC66C7C30654}"/>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D158985D-64E6-4973-AA45-0D7B5A51E801}"/>
              </a:ext>
            </a:extLst>
          </p:cNvPr>
          <p:cNvSpPr>
            <a:spLocks noGrp="1" noChangeArrowheads="1"/>
          </p:cNvSpPr>
          <p:nvPr>
            <p:ph type="sldNum" sz="quarter" idx="12"/>
          </p:nvPr>
        </p:nvSpPr>
        <p:spPr>
          <a:ln/>
        </p:spPr>
        <p:txBody>
          <a:bodyPr/>
          <a:lstStyle>
            <a:lvl1pPr>
              <a:defRPr/>
            </a:lvl1pPr>
          </a:lstStyle>
          <a:p>
            <a:pPr>
              <a:defRPr/>
            </a:pPr>
            <a:fld id="{F537585D-7E70-4F84-9EC2-3497A066B14A}" type="slidenum">
              <a:rPr lang="en-US" altLang="en-US"/>
              <a:pPr>
                <a:defRPr/>
              </a:pPr>
              <a:t>‹#›</a:t>
            </a:fld>
            <a:endParaRPr lang="en-US" altLang="en-US" dirty="0"/>
          </a:p>
        </p:txBody>
      </p:sp>
    </p:spTree>
    <p:extLst>
      <p:ext uri="{BB962C8B-B14F-4D97-AF65-F5344CB8AC3E}">
        <p14:creationId xmlns:p14="http://schemas.microsoft.com/office/powerpoint/2010/main" val="1070027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B234317C-8BE5-4AC3-A852-B4C35426FA11}"/>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a:extLst>
              <a:ext uri="{FF2B5EF4-FFF2-40B4-BE49-F238E27FC236}">
                <a16:creationId xmlns:a16="http://schemas.microsoft.com/office/drawing/2014/main" id="{F81F80E7-7D90-4B6A-ADED-BC37B9B840BD}"/>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10798A0D-0293-44C8-BC6C-85F188B9617A}"/>
              </a:ext>
            </a:extLst>
          </p:cNvPr>
          <p:cNvSpPr>
            <a:spLocks noGrp="1" noChangeArrowheads="1"/>
          </p:cNvSpPr>
          <p:nvPr>
            <p:ph type="sldNum" sz="quarter" idx="12"/>
          </p:nvPr>
        </p:nvSpPr>
        <p:spPr>
          <a:ln/>
        </p:spPr>
        <p:txBody>
          <a:bodyPr/>
          <a:lstStyle>
            <a:lvl1pPr>
              <a:defRPr/>
            </a:lvl1pPr>
          </a:lstStyle>
          <a:p>
            <a:pPr>
              <a:defRPr/>
            </a:pPr>
            <a:fld id="{2F1B9234-DC34-41DF-9167-1AB4E6D9EE30}" type="slidenum">
              <a:rPr lang="en-US" altLang="en-US"/>
              <a:pPr>
                <a:defRPr/>
              </a:pPr>
              <a:t>‹#›</a:t>
            </a:fld>
            <a:endParaRPr lang="en-US" altLang="en-US" dirty="0"/>
          </a:p>
        </p:txBody>
      </p:sp>
    </p:spTree>
    <p:extLst>
      <p:ext uri="{BB962C8B-B14F-4D97-AF65-F5344CB8AC3E}">
        <p14:creationId xmlns:p14="http://schemas.microsoft.com/office/powerpoint/2010/main" val="1033939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22215" y="11541045"/>
            <a:ext cx="36821151" cy="3567498"/>
          </a:xfrm>
        </p:spPr>
        <p:txBody>
          <a:bodyPr anchor="t"/>
          <a:lstStyle>
            <a:lvl1pPr algn="l">
              <a:defRPr sz="2829" b="1" cap="all"/>
            </a:lvl1pPr>
          </a:lstStyle>
          <a:p>
            <a:r>
              <a:rPr lang="en-US"/>
              <a:t>Click to edit Master title style</a:t>
            </a:r>
            <a:endParaRPr lang="en-GB"/>
          </a:p>
        </p:txBody>
      </p:sp>
      <p:sp>
        <p:nvSpPr>
          <p:cNvPr id="3" name="Text Placeholder 2"/>
          <p:cNvSpPr>
            <a:spLocks noGrp="1"/>
          </p:cNvSpPr>
          <p:nvPr>
            <p:ph type="body" idx="1"/>
          </p:nvPr>
        </p:nvSpPr>
        <p:spPr>
          <a:xfrm>
            <a:off x="3422215" y="7612264"/>
            <a:ext cx="36821151" cy="3928782"/>
          </a:xfrm>
        </p:spPr>
        <p:txBody>
          <a:bodyPr anchor="b"/>
          <a:lstStyle>
            <a:lvl1pPr marL="0" indent="0">
              <a:buNone/>
              <a:defRPr sz="1415"/>
            </a:lvl1pPr>
            <a:lvl2pPr marL="326550" indent="0">
              <a:buNone/>
              <a:defRPr sz="1202"/>
            </a:lvl2pPr>
            <a:lvl3pPr marL="653100" indent="0">
              <a:buNone/>
              <a:defRPr sz="1202"/>
            </a:lvl3pPr>
            <a:lvl4pPr marL="979653" indent="0">
              <a:buNone/>
              <a:defRPr sz="990"/>
            </a:lvl4pPr>
            <a:lvl5pPr marL="1306203" indent="0">
              <a:buNone/>
              <a:defRPr sz="990"/>
            </a:lvl5pPr>
            <a:lvl6pPr marL="1632753" indent="0">
              <a:buNone/>
              <a:defRPr sz="990"/>
            </a:lvl6pPr>
            <a:lvl7pPr marL="1959303" indent="0">
              <a:buNone/>
              <a:defRPr sz="990"/>
            </a:lvl7pPr>
            <a:lvl8pPr marL="2285855" indent="0">
              <a:buNone/>
              <a:defRPr sz="990"/>
            </a:lvl8pPr>
            <a:lvl9pPr marL="2612405" indent="0">
              <a:buNone/>
              <a:defRPr sz="990"/>
            </a:lvl9pPr>
          </a:lstStyle>
          <a:p>
            <a:pPr lvl="0"/>
            <a:r>
              <a:rPr lang="en-US"/>
              <a:t>Click to edit Master text styles</a:t>
            </a:r>
          </a:p>
        </p:txBody>
      </p:sp>
      <p:sp>
        <p:nvSpPr>
          <p:cNvPr id="4" name="Rectangle 4">
            <a:extLst>
              <a:ext uri="{FF2B5EF4-FFF2-40B4-BE49-F238E27FC236}">
                <a16:creationId xmlns:a16="http://schemas.microsoft.com/office/drawing/2014/main" id="{36812FED-6CF2-43C0-BA6B-28C65CAFE0AB}"/>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a:extLst>
              <a:ext uri="{FF2B5EF4-FFF2-40B4-BE49-F238E27FC236}">
                <a16:creationId xmlns:a16="http://schemas.microsoft.com/office/drawing/2014/main" id="{9EAA61D4-B6A6-4DBC-9FDF-78DE799A3711}"/>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3F01B545-93F5-4443-8539-BBD61F7A6592}"/>
              </a:ext>
            </a:extLst>
          </p:cNvPr>
          <p:cNvSpPr>
            <a:spLocks noGrp="1" noChangeArrowheads="1"/>
          </p:cNvSpPr>
          <p:nvPr>
            <p:ph type="sldNum" sz="quarter" idx="12"/>
          </p:nvPr>
        </p:nvSpPr>
        <p:spPr>
          <a:ln/>
        </p:spPr>
        <p:txBody>
          <a:bodyPr/>
          <a:lstStyle>
            <a:lvl1pPr>
              <a:defRPr/>
            </a:lvl1pPr>
          </a:lstStyle>
          <a:p>
            <a:pPr>
              <a:defRPr/>
            </a:pPr>
            <a:fld id="{896F3FE3-17C0-4882-A503-BC0F2D561513}" type="slidenum">
              <a:rPr lang="en-US" altLang="en-US"/>
              <a:pPr>
                <a:defRPr/>
              </a:pPr>
              <a:t>‹#›</a:t>
            </a:fld>
            <a:endParaRPr lang="en-US" altLang="en-US" dirty="0"/>
          </a:p>
        </p:txBody>
      </p:sp>
    </p:spTree>
    <p:extLst>
      <p:ext uri="{BB962C8B-B14F-4D97-AF65-F5344CB8AC3E}">
        <p14:creationId xmlns:p14="http://schemas.microsoft.com/office/powerpoint/2010/main" val="3036041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249397" y="5188604"/>
            <a:ext cx="18300292" cy="10775818"/>
          </a:xfrm>
        </p:spPr>
        <p:txBody>
          <a:bodyPr/>
          <a:lstStyle>
            <a:lvl1pPr>
              <a:defRPr sz="1980"/>
            </a:lvl1pPr>
            <a:lvl2pPr>
              <a:defRPr sz="1768"/>
            </a:lvl2pPr>
            <a:lvl3pPr>
              <a:defRPr sz="1415"/>
            </a:lvl3pPr>
            <a:lvl4pPr>
              <a:defRPr sz="1202"/>
            </a:lvl4pPr>
            <a:lvl5pPr>
              <a:defRPr sz="1202"/>
            </a:lvl5pPr>
            <a:lvl6pPr>
              <a:defRPr sz="1202"/>
            </a:lvl6pPr>
            <a:lvl7pPr>
              <a:defRPr sz="1202"/>
            </a:lvl7pPr>
            <a:lvl8pPr>
              <a:defRPr sz="1202"/>
            </a:lvl8pPr>
            <a:lvl9pPr>
              <a:defRPr sz="120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1767984" y="5188604"/>
            <a:ext cx="18302565" cy="10775818"/>
          </a:xfrm>
        </p:spPr>
        <p:txBody>
          <a:bodyPr/>
          <a:lstStyle>
            <a:lvl1pPr>
              <a:defRPr sz="1980"/>
            </a:lvl1pPr>
            <a:lvl2pPr>
              <a:defRPr sz="1768"/>
            </a:lvl2pPr>
            <a:lvl3pPr>
              <a:defRPr sz="1415"/>
            </a:lvl3pPr>
            <a:lvl4pPr>
              <a:defRPr sz="1202"/>
            </a:lvl4pPr>
            <a:lvl5pPr>
              <a:defRPr sz="1202"/>
            </a:lvl5pPr>
            <a:lvl6pPr>
              <a:defRPr sz="1202"/>
            </a:lvl6pPr>
            <a:lvl7pPr>
              <a:defRPr sz="1202"/>
            </a:lvl7pPr>
            <a:lvl8pPr>
              <a:defRPr sz="1202"/>
            </a:lvl8pPr>
            <a:lvl9pPr>
              <a:defRPr sz="120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C28D7283-913D-46F0-9BC1-235811719888}"/>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a:extLst>
              <a:ext uri="{FF2B5EF4-FFF2-40B4-BE49-F238E27FC236}">
                <a16:creationId xmlns:a16="http://schemas.microsoft.com/office/drawing/2014/main" id="{375D3B8A-EEB3-4C34-ADD3-B09B349642F1}"/>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a:extLst>
              <a:ext uri="{FF2B5EF4-FFF2-40B4-BE49-F238E27FC236}">
                <a16:creationId xmlns:a16="http://schemas.microsoft.com/office/drawing/2014/main" id="{BC0C17B9-07CC-4A1E-A4D8-B6847372B3FF}"/>
              </a:ext>
            </a:extLst>
          </p:cNvPr>
          <p:cNvSpPr>
            <a:spLocks noGrp="1" noChangeArrowheads="1"/>
          </p:cNvSpPr>
          <p:nvPr>
            <p:ph type="sldNum" sz="quarter" idx="12"/>
          </p:nvPr>
        </p:nvSpPr>
        <p:spPr>
          <a:ln/>
        </p:spPr>
        <p:txBody>
          <a:bodyPr/>
          <a:lstStyle>
            <a:lvl1pPr>
              <a:defRPr/>
            </a:lvl1pPr>
          </a:lstStyle>
          <a:p>
            <a:pPr>
              <a:defRPr/>
            </a:pPr>
            <a:fld id="{C3BEA1A4-4E4F-4C6D-A8A0-94EA6FF5F14A}" type="slidenum">
              <a:rPr lang="en-US" altLang="en-US"/>
              <a:pPr>
                <a:defRPr/>
              </a:pPr>
              <a:t>‹#›</a:t>
            </a:fld>
            <a:endParaRPr lang="en-US" altLang="en-US" dirty="0"/>
          </a:p>
        </p:txBody>
      </p:sp>
    </p:spTree>
    <p:extLst>
      <p:ext uri="{BB962C8B-B14F-4D97-AF65-F5344CB8AC3E}">
        <p14:creationId xmlns:p14="http://schemas.microsoft.com/office/powerpoint/2010/main" val="2132894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67025" y="719900"/>
            <a:ext cx="38985896" cy="2992912"/>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2167020" y="4020767"/>
            <a:ext cx="19139360" cy="1674433"/>
          </a:xfrm>
        </p:spPr>
        <p:txBody>
          <a:bodyPr anchor="b"/>
          <a:lstStyle>
            <a:lvl1pPr marL="0" indent="0">
              <a:buNone/>
              <a:defRPr sz="1768" b="1"/>
            </a:lvl1pPr>
            <a:lvl2pPr marL="326550" indent="0">
              <a:buNone/>
              <a:defRPr sz="1415" b="1"/>
            </a:lvl2pPr>
            <a:lvl3pPr marL="653100" indent="0">
              <a:buNone/>
              <a:defRPr sz="1202" b="1"/>
            </a:lvl3pPr>
            <a:lvl4pPr marL="979653" indent="0">
              <a:buNone/>
              <a:defRPr sz="1202" b="1"/>
            </a:lvl4pPr>
            <a:lvl5pPr marL="1306203" indent="0">
              <a:buNone/>
              <a:defRPr sz="1202" b="1"/>
            </a:lvl5pPr>
            <a:lvl6pPr marL="1632753" indent="0">
              <a:buNone/>
              <a:defRPr sz="1202" b="1"/>
            </a:lvl6pPr>
            <a:lvl7pPr marL="1959303" indent="0">
              <a:buNone/>
              <a:defRPr sz="1202" b="1"/>
            </a:lvl7pPr>
            <a:lvl8pPr marL="2285855" indent="0">
              <a:buNone/>
              <a:defRPr sz="1202" b="1"/>
            </a:lvl8pPr>
            <a:lvl9pPr marL="2612405" indent="0">
              <a:buNone/>
              <a:defRPr sz="1202" b="1"/>
            </a:lvl9pPr>
          </a:lstStyle>
          <a:p>
            <a:pPr lvl="0"/>
            <a:r>
              <a:rPr lang="en-US"/>
              <a:t>Click to edit Master text styles</a:t>
            </a:r>
          </a:p>
        </p:txBody>
      </p:sp>
      <p:sp>
        <p:nvSpPr>
          <p:cNvPr id="4" name="Content Placeholder 3"/>
          <p:cNvSpPr>
            <a:spLocks noGrp="1"/>
          </p:cNvSpPr>
          <p:nvPr>
            <p:ph sz="half" idx="2"/>
          </p:nvPr>
        </p:nvSpPr>
        <p:spPr>
          <a:xfrm>
            <a:off x="2167020" y="5695203"/>
            <a:ext cx="19139360" cy="10347877"/>
          </a:xfrm>
        </p:spPr>
        <p:txBody>
          <a:bodyPr/>
          <a:lstStyle>
            <a:lvl1pPr>
              <a:defRPr sz="1768"/>
            </a:lvl1pPr>
            <a:lvl2pPr>
              <a:defRPr sz="1415"/>
            </a:lvl2pPr>
            <a:lvl3pPr>
              <a:defRPr sz="1202"/>
            </a:lvl3pPr>
            <a:lvl4pPr>
              <a:defRPr sz="1202"/>
            </a:lvl4pPr>
            <a:lvl5pPr>
              <a:defRPr sz="1202"/>
            </a:lvl5pPr>
            <a:lvl6pPr>
              <a:defRPr sz="1202"/>
            </a:lvl6pPr>
            <a:lvl7pPr>
              <a:defRPr sz="1202"/>
            </a:lvl7pPr>
            <a:lvl8pPr>
              <a:defRPr sz="1202"/>
            </a:lvl8pPr>
            <a:lvl9pPr>
              <a:defRPr sz="120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22006737" y="4020767"/>
            <a:ext cx="19146180" cy="1674433"/>
          </a:xfrm>
        </p:spPr>
        <p:txBody>
          <a:bodyPr anchor="b"/>
          <a:lstStyle>
            <a:lvl1pPr marL="0" indent="0">
              <a:buNone/>
              <a:defRPr sz="1768" b="1"/>
            </a:lvl1pPr>
            <a:lvl2pPr marL="326550" indent="0">
              <a:buNone/>
              <a:defRPr sz="1415" b="1"/>
            </a:lvl2pPr>
            <a:lvl3pPr marL="653100" indent="0">
              <a:buNone/>
              <a:defRPr sz="1202" b="1"/>
            </a:lvl3pPr>
            <a:lvl4pPr marL="979653" indent="0">
              <a:buNone/>
              <a:defRPr sz="1202" b="1"/>
            </a:lvl4pPr>
            <a:lvl5pPr marL="1306203" indent="0">
              <a:buNone/>
              <a:defRPr sz="1202" b="1"/>
            </a:lvl5pPr>
            <a:lvl6pPr marL="1632753" indent="0">
              <a:buNone/>
              <a:defRPr sz="1202" b="1"/>
            </a:lvl6pPr>
            <a:lvl7pPr marL="1959303" indent="0">
              <a:buNone/>
              <a:defRPr sz="1202" b="1"/>
            </a:lvl7pPr>
            <a:lvl8pPr marL="2285855" indent="0">
              <a:buNone/>
              <a:defRPr sz="1202" b="1"/>
            </a:lvl8pPr>
            <a:lvl9pPr marL="2612405" indent="0">
              <a:buNone/>
              <a:defRPr sz="1202" b="1"/>
            </a:lvl9pPr>
          </a:lstStyle>
          <a:p>
            <a:pPr lvl="0"/>
            <a:r>
              <a:rPr lang="en-US"/>
              <a:t>Click to edit Master text styles</a:t>
            </a:r>
          </a:p>
        </p:txBody>
      </p:sp>
      <p:sp>
        <p:nvSpPr>
          <p:cNvPr id="6" name="Content Placeholder 5"/>
          <p:cNvSpPr>
            <a:spLocks noGrp="1"/>
          </p:cNvSpPr>
          <p:nvPr>
            <p:ph sz="quarter" idx="4"/>
          </p:nvPr>
        </p:nvSpPr>
        <p:spPr>
          <a:xfrm>
            <a:off x="22006737" y="5695203"/>
            <a:ext cx="19146180" cy="10347877"/>
          </a:xfrm>
          <a:noFill/>
        </p:spPr>
        <p:txBody>
          <a:bodyPr/>
          <a:lstStyle>
            <a:lvl1pPr>
              <a:defRPr sz="1768"/>
            </a:lvl1pPr>
            <a:lvl2pPr>
              <a:defRPr sz="1415"/>
            </a:lvl2pPr>
            <a:lvl3pPr>
              <a:defRPr sz="1202"/>
            </a:lvl3pPr>
            <a:lvl4pPr>
              <a:defRPr sz="1202"/>
            </a:lvl4pPr>
            <a:lvl5pPr>
              <a:defRPr sz="1202"/>
            </a:lvl5pPr>
            <a:lvl6pPr>
              <a:defRPr sz="1202"/>
            </a:lvl6pPr>
            <a:lvl7pPr>
              <a:defRPr sz="1202"/>
            </a:lvl7pPr>
            <a:lvl8pPr>
              <a:defRPr sz="1202"/>
            </a:lvl8pPr>
            <a:lvl9pPr>
              <a:defRPr sz="120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3C5FE867-C2DF-4A30-9605-4973228942D9}"/>
              </a:ext>
            </a:extLst>
          </p:cNvPr>
          <p:cNvSpPr>
            <a:spLocks noGrp="1" noChangeArrowheads="1"/>
          </p:cNvSpPr>
          <p:nvPr>
            <p:ph type="dt" sz="half" idx="10"/>
          </p:nvPr>
        </p:nvSpPr>
        <p:spPr/>
        <p:txBody>
          <a:bodyPr/>
          <a:lstStyle>
            <a:lvl1pPr>
              <a:defRPr dirty="0"/>
            </a:lvl1pPr>
          </a:lstStyle>
          <a:p>
            <a:pPr>
              <a:defRPr/>
            </a:pPr>
            <a:endParaRPr lang="en-US" dirty="0"/>
          </a:p>
        </p:txBody>
      </p:sp>
      <p:sp>
        <p:nvSpPr>
          <p:cNvPr id="8" name="Rectangle 5">
            <a:extLst>
              <a:ext uri="{FF2B5EF4-FFF2-40B4-BE49-F238E27FC236}">
                <a16:creationId xmlns:a16="http://schemas.microsoft.com/office/drawing/2014/main" id="{E39003FF-4D0C-4ACE-BF0E-7D96824228EA}"/>
              </a:ext>
            </a:extLst>
          </p:cNvPr>
          <p:cNvSpPr>
            <a:spLocks noGrp="1" noChangeArrowheads="1"/>
          </p:cNvSpPr>
          <p:nvPr>
            <p:ph type="ftr" sz="quarter" idx="11"/>
          </p:nvPr>
        </p:nvSpPr>
        <p:spPr/>
        <p:txBody>
          <a:bodyPr/>
          <a:lstStyle>
            <a:lvl1pPr>
              <a:defRPr dirty="0"/>
            </a:lvl1pPr>
          </a:lstStyle>
          <a:p>
            <a:pPr>
              <a:defRPr/>
            </a:pPr>
            <a:endParaRPr lang="en-US" dirty="0"/>
          </a:p>
        </p:txBody>
      </p:sp>
      <p:sp>
        <p:nvSpPr>
          <p:cNvPr id="9" name="Rectangle 6">
            <a:extLst>
              <a:ext uri="{FF2B5EF4-FFF2-40B4-BE49-F238E27FC236}">
                <a16:creationId xmlns:a16="http://schemas.microsoft.com/office/drawing/2014/main" id="{75BD6947-A48C-4615-BBD0-F9A98FDC7B39}"/>
              </a:ext>
            </a:extLst>
          </p:cNvPr>
          <p:cNvSpPr>
            <a:spLocks noGrp="1" noChangeArrowheads="1"/>
          </p:cNvSpPr>
          <p:nvPr>
            <p:ph type="sldNum" sz="quarter" idx="12"/>
          </p:nvPr>
        </p:nvSpPr>
        <p:spPr/>
        <p:txBody>
          <a:bodyPr/>
          <a:lstStyle>
            <a:lvl1pPr>
              <a:defRPr/>
            </a:lvl1pPr>
          </a:lstStyle>
          <a:p>
            <a:pPr>
              <a:defRPr/>
            </a:pPr>
            <a:fld id="{E9B173EF-48F7-4486-BA1D-A4D751A712AC}" type="slidenum">
              <a:rPr lang="en-US" altLang="en-US"/>
              <a:pPr>
                <a:defRPr/>
              </a:pPr>
              <a:t>‹#›</a:t>
            </a:fld>
            <a:endParaRPr lang="en-US" altLang="en-US" dirty="0"/>
          </a:p>
        </p:txBody>
      </p:sp>
    </p:spTree>
    <p:extLst>
      <p:ext uri="{BB962C8B-B14F-4D97-AF65-F5344CB8AC3E}">
        <p14:creationId xmlns:p14="http://schemas.microsoft.com/office/powerpoint/2010/main" val="2375591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A15497A3-9591-4BD3-A422-FCC9932B11FF}"/>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a:extLst>
              <a:ext uri="{FF2B5EF4-FFF2-40B4-BE49-F238E27FC236}">
                <a16:creationId xmlns:a16="http://schemas.microsoft.com/office/drawing/2014/main" id="{85608652-F83B-4185-9731-31FC1598C51A}"/>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a:extLst>
              <a:ext uri="{FF2B5EF4-FFF2-40B4-BE49-F238E27FC236}">
                <a16:creationId xmlns:a16="http://schemas.microsoft.com/office/drawing/2014/main" id="{31B1EABC-B3BC-49F9-B632-EF7BE96EEE0D}"/>
              </a:ext>
            </a:extLst>
          </p:cNvPr>
          <p:cNvSpPr>
            <a:spLocks noGrp="1" noChangeArrowheads="1"/>
          </p:cNvSpPr>
          <p:nvPr>
            <p:ph type="sldNum" sz="quarter" idx="12"/>
          </p:nvPr>
        </p:nvSpPr>
        <p:spPr>
          <a:ln/>
        </p:spPr>
        <p:txBody>
          <a:bodyPr/>
          <a:lstStyle>
            <a:lvl1pPr>
              <a:defRPr/>
            </a:lvl1pPr>
          </a:lstStyle>
          <a:p>
            <a:pPr>
              <a:defRPr/>
            </a:pPr>
            <a:fld id="{BF0250FD-28FC-4FC6-957D-89F039303234}" type="slidenum">
              <a:rPr lang="en-US" altLang="en-US"/>
              <a:pPr>
                <a:defRPr/>
              </a:pPr>
              <a:t>‹#›</a:t>
            </a:fld>
            <a:endParaRPr lang="en-US" altLang="en-US" dirty="0"/>
          </a:p>
        </p:txBody>
      </p:sp>
    </p:spTree>
    <p:extLst>
      <p:ext uri="{BB962C8B-B14F-4D97-AF65-F5344CB8AC3E}">
        <p14:creationId xmlns:p14="http://schemas.microsoft.com/office/powerpoint/2010/main" val="98675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59E32AE-3725-4FF8-B5B0-10AA68BF5E7F}"/>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a:extLst>
              <a:ext uri="{FF2B5EF4-FFF2-40B4-BE49-F238E27FC236}">
                <a16:creationId xmlns:a16="http://schemas.microsoft.com/office/drawing/2014/main" id="{DF5363BD-84E6-4F71-930E-7C7DAA1A8267}"/>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a:extLst>
              <a:ext uri="{FF2B5EF4-FFF2-40B4-BE49-F238E27FC236}">
                <a16:creationId xmlns:a16="http://schemas.microsoft.com/office/drawing/2014/main" id="{5A2F22A7-C4D6-41BE-AEBE-CB7972F7FFF4}"/>
              </a:ext>
            </a:extLst>
          </p:cNvPr>
          <p:cNvSpPr>
            <a:spLocks noGrp="1" noChangeArrowheads="1"/>
          </p:cNvSpPr>
          <p:nvPr>
            <p:ph type="sldNum" sz="quarter" idx="12"/>
          </p:nvPr>
        </p:nvSpPr>
        <p:spPr>
          <a:ln/>
        </p:spPr>
        <p:txBody>
          <a:bodyPr/>
          <a:lstStyle>
            <a:lvl1pPr>
              <a:defRPr/>
            </a:lvl1pPr>
          </a:lstStyle>
          <a:p>
            <a:pPr>
              <a:defRPr/>
            </a:pPr>
            <a:fld id="{EBFE375F-CC51-4DE1-B6F5-8D294843730C}" type="slidenum">
              <a:rPr lang="en-US" altLang="en-US"/>
              <a:pPr>
                <a:defRPr/>
              </a:pPr>
              <a:t>‹#›</a:t>
            </a:fld>
            <a:endParaRPr lang="en-US" altLang="en-US" dirty="0"/>
          </a:p>
        </p:txBody>
      </p:sp>
    </p:spTree>
    <p:extLst>
      <p:ext uri="{BB962C8B-B14F-4D97-AF65-F5344CB8AC3E}">
        <p14:creationId xmlns:p14="http://schemas.microsoft.com/office/powerpoint/2010/main" val="1745447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67028" y="714569"/>
            <a:ext cx="14250486" cy="3043572"/>
          </a:xfrm>
        </p:spPr>
        <p:txBody>
          <a:bodyPr anchor="b"/>
          <a:lstStyle>
            <a:lvl1pPr algn="l">
              <a:defRPr sz="1415" b="1"/>
            </a:lvl1pPr>
          </a:lstStyle>
          <a:p>
            <a:r>
              <a:rPr lang="en-US"/>
              <a:t>Click to edit Master title style</a:t>
            </a:r>
            <a:endParaRPr lang="en-GB"/>
          </a:p>
        </p:txBody>
      </p:sp>
      <p:sp>
        <p:nvSpPr>
          <p:cNvPr id="3" name="Content Placeholder 2"/>
          <p:cNvSpPr>
            <a:spLocks noGrp="1"/>
          </p:cNvSpPr>
          <p:nvPr>
            <p:ph idx="1"/>
          </p:nvPr>
        </p:nvSpPr>
        <p:spPr>
          <a:xfrm>
            <a:off x="16935962" y="714570"/>
            <a:ext cx="24216962" cy="15328510"/>
          </a:xfrm>
        </p:spPr>
        <p:txBody>
          <a:bodyPr/>
          <a:lstStyle>
            <a:lvl1pPr>
              <a:defRPr sz="2193"/>
            </a:lvl1pPr>
            <a:lvl2pPr>
              <a:defRPr sz="1980"/>
            </a:lvl2pPr>
            <a:lvl3pPr>
              <a:defRPr sz="1768"/>
            </a:lvl3pPr>
            <a:lvl4pPr>
              <a:defRPr sz="1415"/>
            </a:lvl4pPr>
            <a:lvl5pPr>
              <a:defRPr sz="1415"/>
            </a:lvl5pPr>
            <a:lvl6pPr>
              <a:defRPr sz="1415"/>
            </a:lvl6pPr>
            <a:lvl7pPr>
              <a:defRPr sz="1415"/>
            </a:lvl7pPr>
            <a:lvl8pPr>
              <a:defRPr sz="1415"/>
            </a:lvl8pPr>
            <a:lvl9pPr>
              <a:defRPr sz="141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2167028" y="3758139"/>
            <a:ext cx="14250486" cy="12284938"/>
          </a:xfrm>
        </p:spPr>
        <p:txBody>
          <a:bodyPr/>
          <a:lstStyle>
            <a:lvl1pPr marL="0" indent="0">
              <a:buNone/>
              <a:defRPr sz="990"/>
            </a:lvl1pPr>
            <a:lvl2pPr marL="326550" indent="0">
              <a:buNone/>
              <a:defRPr sz="778"/>
            </a:lvl2pPr>
            <a:lvl3pPr marL="653100" indent="0">
              <a:buNone/>
              <a:defRPr sz="778"/>
            </a:lvl3pPr>
            <a:lvl4pPr marL="979653" indent="0">
              <a:buNone/>
              <a:defRPr sz="566"/>
            </a:lvl4pPr>
            <a:lvl5pPr marL="1306203" indent="0">
              <a:buNone/>
              <a:defRPr sz="566"/>
            </a:lvl5pPr>
            <a:lvl6pPr marL="1632753" indent="0">
              <a:buNone/>
              <a:defRPr sz="566"/>
            </a:lvl6pPr>
            <a:lvl7pPr marL="1959303" indent="0">
              <a:buNone/>
              <a:defRPr sz="566"/>
            </a:lvl7pPr>
            <a:lvl8pPr marL="2285855" indent="0">
              <a:buNone/>
              <a:defRPr sz="566"/>
            </a:lvl8pPr>
            <a:lvl9pPr marL="2612405" indent="0">
              <a:buNone/>
              <a:defRPr sz="566"/>
            </a:lvl9pPr>
          </a:lstStyle>
          <a:p>
            <a:pPr lvl="0"/>
            <a:r>
              <a:rPr lang="en-US"/>
              <a:t>Click to edit Master text styles</a:t>
            </a:r>
          </a:p>
        </p:txBody>
      </p:sp>
      <p:sp>
        <p:nvSpPr>
          <p:cNvPr id="5" name="Rectangle 4">
            <a:extLst>
              <a:ext uri="{FF2B5EF4-FFF2-40B4-BE49-F238E27FC236}">
                <a16:creationId xmlns:a16="http://schemas.microsoft.com/office/drawing/2014/main" id="{2416FAB8-5570-4474-835E-C93A8A111C6B}"/>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a:extLst>
              <a:ext uri="{FF2B5EF4-FFF2-40B4-BE49-F238E27FC236}">
                <a16:creationId xmlns:a16="http://schemas.microsoft.com/office/drawing/2014/main" id="{8E6FA919-214E-4231-86AD-0CE3A40E5341}"/>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a:extLst>
              <a:ext uri="{FF2B5EF4-FFF2-40B4-BE49-F238E27FC236}">
                <a16:creationId xmlns:a16="http://schemas.microsoft.com/office/drawing/2014/main" id="{F32A2058-A043-4B05-A02C-1AA213109B84}"/>
              </a:ext>
            </a:extLst>
          </p:cNvPr>
          <p:cNvSpPr>
            <a:spLocks noGrp="1" noChangeArrowheads="1"/>
          </p:cNvSpPr>
          <p:nvPr>
            <p:ph type="sldNum" sz="quarter" idx="12"/>
          </p:nvPr>
        </p:nvSpPr>
        <p:spPr>
          <a:ln/>
        </p:spPr>
        <p:txBody>
          <a:bodyPr/>
          <a:lstStyle>
            <a:lvl1pPr>
              <a:defRPr/>
            </a:lvl1pPr>
          </a:lstStyle>
          <a:p>
            <a:pPr>
              <a:defRPr/>
            </a:pPr>
            <a:fld id="{B5D7EA21-7B4F-45B7-8136-8CEB1948DB04}" type="slidenum">
              <a:rPr lang="en-US" altLang="en-US"/>
              <a:pPr>
                <a:defRPr/>
              </a:pPr>
              <a:t>‹#›</a:t>
            </a:fld>
            <a:endParaRPr lang="en-US" altLang="en-US" dirty="0"/>
          </a:p>
        </p:txBody>
      </p:sp>
    </p:spTree>
    <p:extLst>
      <p:ext uri="{BB962C8B-B14F-4D97-AF65-F5344CB8AC3E}">
        <p14:creationId xmlns:p14="http://schemas.microsoft.com/office/powerpoint/2010/main" val="1467865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90726" y="12571568"/>
            <a:ext cx="25992872" cy="1485123"/>
          </a:xfrm>
        </p:spPr>
        <p:txBody>
          <a:bodyPr anchor="b"/>
          <a:lstStyle>
            <a:lvl1pPr algn="l">
              <a:defRPr sz="1415" b="1"/>
            </a:lvl1pPr>
          </a:lstStyle>
          <a:p>
            <a:r>
              <a:rPr lang="en-US"/>
              <a:t>Click to edit Master title style</a:t>
            </a:r>
            <a:endParaRPr lang="en-GB"/>
          </a:p>
        </p:txBody>
      </p:sp>
      <p:sp>
        <p:nvSpPr>
          <p:cNvPr id="3" name="Picture Placeholder 2"/>
          <p:cNvSpPr>
            <a:spLocks noGrp="1"/>
          </p:cNvSpPr>
          <p:nvPr>
            <p:ph type="pic" idx="1"/>
          </p:nvPr>
        </p:nvSpPr>
        <p:spPr>
          <a:xfrm>
            <a:off x="8490726" y="1605110"/>
            <a:ext cx="25992872" cy="10775818"/>
          </a:xfrm>
        </p:spPr>
        <p:txBody>
          <a:bodyPr/>
          <a:lstStyle>
            <a:lvl1pPr marL="0" indent="0">
              <a:buNone/>
              <a:defRPr sz="2193"/>
            </a:lvl1pPr>
            <a:lvl2pPr marL="326550" indent="0">
              <a:buNone/>
              <a:defRPr sz="1980"/>
            </a:lvl2pPr>
            <a:lvl3pPr marL="653100" indent="0">
              <a:buNone/>
              <a:defRPr sz="1768"/>
            </a:lvl3pPr>
            <a:lvl4pPr marL="979653" indent="0">
              <a:buNone/>
              <a:defRPr sz="1415"/>
            </a:lvl4pPr>
            <a:lvl5pPr marL="1306203" indent="0">
              <a:buNone/>
              <a:defRPr sz="1415"/>
            </a:lvl5pPr>
            <a:lvl6pPr marL="1632753" indent="0">
              <a:buNone/>
              <a:defRPr sz="1415"/>
            </a:lvl6pPr>
            <a:lvl7pPr marL="1959303" indent="0">
              <a:buNone/>
              <a:defRPr sz="1415"/>
            </a:lvl7pPr>
            <a:lvl8pPr marL="2285855" indent="0">
              <a:buNone/>
              <a:defRPr sz="1415"/>
            </a:lvl8pPr>
            <a:lvl9pPr marL="2612405" indent="0">
              <a:buNone/>
              <a:defRPr sz="1415"/>
            </a:lvl9pPr>
          </a:lstStyle>
          <a:p>
            <a:pPr lvl="0"/>
            <a:endParaRPr lang="en-GB" noProof="0" dirty="0"/>
          </a:p>
        </p:txBody>
      </p:sp>
      <p:sp>
        <p:nvSpPr>
          <p:cNvPr id="4" name="Text Placeholder 3"/>
          <p:cNvSpPr>
            <a:spLocks noGrp="1"/>
          </p:cNvSpPr>
          <p:nvPr>
            <p:ph type="body" sz="half" idx="2"/>
          </p:nvPr>
        </p:nvSpPr>
        <p:spPr>
          <a:xfrm>
            <a:off x="8490726" y="14056694"/>
            <a:ext cx="25992872" cy="2107703"/>
          </a:xfrm>
        </p:spPr>
        <p:txBody>
          <a:bodyPr/>
          <a:lstStyle>
            <a:lvl1pPr marL="0" indent="0">
              <a:buNone/>
              <a:defRPr sz="990"/>
            </a:lvl1pPr>
            <a:lvl2pPr marL="326550" indent="0">
              <a:buNone/>
              <a:defRPr sz="778"/>
            </a:lvl2pPr>
            <a:lvl3pPr marL="653100" indent="0">
              <a:buNone/>
              <a:defRPr sz="778"/>
            </a:lvl3pPr>
            <a:lvl4pPr marL="979653" indent="0">
              <a:buNone/>
              <a:defRPr sz="566"/>
            </a:lvl4pPr>
            <a:lvl5pPr marL="1306203" indent="0">
              <a:buNone/>
              <a:defRPr sz="566"/>
            </a:lvl5pPr>
            <a:lvl6pPr marL="1632753" indent="0">
              <a:buNone/>
              <a:defRPr sz="566"/>
            </a:lvl6pPr>
            <a:lvl7pPr marL="1959303" indent="0">
              <a:buNone/>
              <a:defRPr sz="566"/>
            </a:lvl7pPr>
            <a:lvl8pPr marL="2285855" indent="0">
              <a:buNone/>
              <a:defRPr sz="566"/>
            </a:lvl8pPr>
            <a:lvl9pPr marL="2612405" indent="0">
              <a:buNone/>
              <a:defRPr sz="566"/>
            </a:lvl9pPr>
          </a:lstStyle>
          <a:p>
            <a:pPr lvl="0"/>
            <a:r>
              <a:rPr lang="en-US"/>
              <a:t>Click to edit Master text styles</a:t>
            </a:r>
          </a:p>
        </p:txBody>
      </p:sp>
      <p:sp>
        <p:nvSpPr>
          <p:cNvPr id="5" name="Rectangle 4">
            <a:extLst>
              <a:ext uri="{FF2B5EF4-FFF2-40B4-BE49-F238E27FC236}">
                <a16:creationId xmlns:a16="http://schemas.microsoft.com/office/drawing/2014/main" id="{F3441725-CE11-4FEB-BEA6-A0731FE5FCC5}"/>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a:extLst>
              <a:ext uri="{FF2B5EF4-FFF2-40B4-BE49-F238E27FC236}">
                <a16:creationId xmlns:a16="http://schemas.microsoft.com/office/drawing/2014/main" id="{32C3CFE7-964E-4775-B820-54EECF8309D9}"/>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a:extLst>
              <a:ext uri="{FF2B5EF4-FFF2-40B4-BE49-F238E27FC236}">
                <a16:creationId xmlns:a16="http://schemas.microsoft.com/office/drawing/2014/main" id="{C5A72D63-BE1D-443E-B543-73AEC2712EDE}"/>
              </a:ext>
            </a:extLst>
          </p:cNvPr>
          <p:cNvSpPr>
            <a:spLocks noGrp="1" noChangeArrowheads="1"/>
          </p:cNvSpPr>
          <p:nvPr>
            <p:ph type="sldNum" sz="quarter" idx="12"/>
          </p:nvPr>
        </p:nvSpPr>
        <p:spPr>
          <a:ln/>
        </p:spPr>
        <p:txBody>
          <a:bodyPr/>
          <a:lstStyle>
            <a:lvl1pPr>
              <a:defRPr/>
            </a:lvl1pPr>
          </a:lstStyle>
          <a:p>
            <a:pPr>
              <a:defRPr/>
            </a:pPr>
            <a:fld id="{B178DEED-0260-47CE-BA25-93796B701580}" type="slidenum">
              <a:rPr lang="en-US" altLang="en-US"/>
              <a:pPr>
                <a:defRPr/>
              </a:pPr>
              <a:t>‹#›</a:t>
            </a:fld>
            <a:endParaRPr lang="en-US" altLang="en-US" dirty="0"/>
          </a:p>
        </p:txBody>
      </p:sp>
    </p:spTree>
    <p:extLst>
      <p:ext uri="{BB962C8B-B14F-4D97-AF65-F5344CB8AC3E}">
        <p14:creationId xmlns:p14="http://schemas.microsoft.com/office/powerpoint/2010/main" val="4221966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CCCC"/>
            </a:gs>
            <a:gs pos="100000">
              <a:srgbClr val="A50021"/>
            </a:gs>
          </a:gsLst>
          <a:lin ang="5400000"/>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1124827-B805-48B0-9DA0-B81166B49D69}"/>
              </a:ext>
            </a:extLst>
          </p:cNvPr>
          <p:cNvSpPr>
            <a:spLocks noGrp="1" noChangeArrowheads="1"/>
          </p:cNvSpPr>
          <p:nvPr>
            <p:ph type="title"/>
          </p:nvPr>
        </p:nvSpPr>
        <p:spPr bwMode="auto">
          <a:xfrm>
            <a:off x="3209050" y="2692277"/>
            <a:ext cx="36385667" cy="5044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7256" tIns="148624" rIns="297256" bIns="148624"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4CC7963F-0FA4-4DED-9DC2-D7F4B2700FC2}"/>
              </a:ext>
            </a:extLst>
          </p:cNvPr>
          <p:cNvSpPr>
            <a:spLocks noGrp="1" noChangeArrowheads="1"/>
          </p:cNvSpPr>
          <p:nvPr>
            <p:ph type="body" idx="1"/>
          </p:nvPr>
        </p:nvSpPr>
        <p:spPr bwMode="auto">
          <a:xfrm>
            <a:off x="3209050" y="8749344"/>
            <a:ext cx="36385667" cy="18161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7256" tIns="148624" rIns="297256" bIns="14862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21282F7D-B3C5-4140-BA3D-40BF4EB24A0A}"/>
              </a:ext>
            </a:extLst>
          </p:cNvPr>
          <p:cNvSpPr>
            <a:spLocks noGrp="1" noChangeArrowheads="1"/>
          </p:cNvSpPr>
          <p:nvPr>
            <p:ph type="dt" sz="half" idx="2"/>
          </p:nvPr>
        </p:nvSpPr>
        <p:spPr bwMode="auto">
          <a:xfrm>
            <a:off x="3209048" y="27582937"/>
            <a:ext cx="8922499" cy="2022015"/>
          </a:xfrm>
          <a:prstGeom prst="rect">
            <a:avLst/>
          </a:prstGeom>
          <a:noFill/>
          <a:ln w="9525">
            <a:noFill/>
            <a:miter lim="800000"/>
            <a:headEnd/>
            <a:tailEnd/>
          </a:ln>
          <a:effectLst/>
        </p:spPr>
        <p:txBody>
          <a:bodyPr vert="horz" wrap="square" lIns="297256" tIns="148624" rIns="297256" bIns="148624" numCol="1" anchor="t" anchorCtr="0" compatLnSpc="1">
            <a:prstTxWarp prst="textNoShape">
              <a:avLst/>
            </a:prstTxWarp>
          </a:bodyPr>
          <a:lstStyle>
            <a:lvl1pPr eaLnBrk="0" hangingPunct="0">
              <a:defRPr sz="3183" dirty="0">
                <a:cs typeface="+mn-cs"/>
              </a:defRPr>
            </a:lvl1pPr>
          </a:lstStyle>
          <a:p>
            <a:pPr>
              <a:defRPr/>
            </a:pPr>
            <a:endParaRPr lang="en-US" dirty="0"/>
          </a:p>
        </p:txBody>
      </p:sp>
      <p:sp>
        <p:nvSpPr>
          <p:cNvPr id="1029" name="Rectangle 5">
            <a:extLst>
              <a:ext uri="{FF2B5EF4-FFF2-40B4-BE49-F238E27FC236}">
                <a16:creationId xmlns:a16="http://schemas.microsoft.com/office/drawing/2014/main" id="{252AB079-08B6-44A7-8E6F-3661F8824B77}"/>
              </a:ext>
            </a:extLst>
          </p:cNvPr>
          <p:cNvSpPr>
            <a:spLocks noGrp="1" noChangeArrowheads="1"/>
          </p:cNvSpPr>
          <p:nvPr>
            <p:ph type="ftr" sz="quarter" idx="3"/>
          </p:nvPr>
        </p:nvSpPr>
        <p:spPr bwMode="auto">
          <a:xfrm>
            <a:off x="14622489" y="27582937"/>
            <a:ext cx="13558789" cy="2022015"/>
          </a:xfrm>
          <a:prstGeom prst="rect">
            <a:avLst/>
          </a:prstGeom>
          <a:noFill/>
          <a:ln w="9525">
            <a:noFill/>
            <a:miter lim="800000"/>
            <a:headEnd/>
            <a:tailEnd/>
          </a:ln>
          <a:effectLst/>
        </p:spPr>
        <p:txBody>
          <a:bodyPr vert="horz" wrap="square" lIns="297256" tIns="148624" rIns="297256" bIns="148624" numCol="1" anchor="t" anchorCtr="0" compatLnSpc="1">
            <a:prstTxWarp prst="textNoShape">
              <a:avLst/>
            </a:prstTxWarp>
          </a:bodyPr>
          <a:lstStyle>
            <a:lvl1pPr algn="ctr" eaLnBrk="0" hangingPunct="0">
              <a:defRPr sz="3183" dirty="0">
                <a:cs typeface="+mn-cs"/>
              </a:defRPr>
            </a:lvl1pPr>
          </a:lstStyle>
          <a:p>
            <a:pPr>
              <a:defRPr/>
            </a:pPr>
            <a:endParaRPr lang="en-US" dirty="0"/>
          </a:p>
        </p:txBody>
      </p:sp>
      <p:sp>
        <p:nvSpPr>
          <p:cNvPr id="1030" name="Rectangle 6">
            <a:extLst>
              <a:ext uri="{FF2B5EF4-FFF2-40B4-BE49-F238E27FC236}">
                <a16:creationId xmlns:a16="http://schemas.microsoft.com/office/drawing/2014/main" id="{266D4B72-3AB9-49B8-979B-6DA7C2F281EB}"/>
              </a:ext>
            </a:extLst>
          </p:cNvPr>
          <p:cNvSpPr>
            <a:spLocks noGrp="1" noChangeArrowheads="1"/>
          </p:cNvSpPr>
          <p:nvPr>
            <p:ph type="sldNum" sz="quarter" idx="4"/>
          </p:nvPr>
        </p:nvSpPr>
        <p:spPr bwMode="auto">
          <a:xfrm>
            <a:off x="30672216" y="27582937"/>
            <a:ext cx="8922499" cy="2022015"/>
          </a:xfrm>
          <a:prstGeom prst="rect">
            <a:avLst/>
          </a:prstGeom>
          <a:noFill/>
          <a:ln w="9525">
            <a:noFill/>
            <a:miter lim="800000"/>
            <a:headEnd/>
            <a:tailEnd/>
          </a:ln>
          <a:effectLst/>
        </p:spPr>
        <p:txBody>
          <a:bodyPr vert="horz" wrap="square" lIns="297256" tIns="148624" rIns="297256" bIns="148624" numCol="1" anchor="t" anchorCtr="0" compatLnSpc="1">
            <a:prstTxWarp prst="textNoShape">
              <a:avLst/>
            </a:prstTxWarp>
          </a:bodyPr>
          <a:lstStyle>
            <a:lvl1pPr algn="r">
              <a:defRPr sz="3183"/>
            </a:lvl1pPr>
          </a:lstStyle>
          <a:p>
            <a:pPr>
              <a:defRPr/>
            </a:pPr>
            <a:fld id="{886CC3EF-DF4C-4BEF-BC72-548C0B4CA4D1}" type="slidenum">
              <a:rPr lang="en-US" altLang="en-US"/>
              <a:pPr>
                <a:defRPr/>
              </a:pPr>
              <a:t>‹#›</a:t>
            </a:fld>
            <a:endParaRPr lang="en-US" altLang="en-US" dirty="0"/>
          </a:p>
        </p:txBody>
      </p:sp>
      <p:sp>
        <p:nvSpPr>
          <p:cNvPr id="1031" name="Rectangle 12">
            <a:extLst>
              <a:ext uri="{FF2B5EF4-FFF2-40B4-BE49-F238E27FC236}">
                <a16:creationId xmlns:a16="http://schemas.microsoft.com/office/drawing/2014/main" id="{65B03216-84E3-402A-8891-8EF7041BDF11}"/>
              </a:ext>
            </a:extLst>
          </p:cNvPr>
          <p:cNvSpPr>
            <a:spLocks noChangeArrowheads="1"/>
          </p:cNvSpPr>
          <p:nvPr/>
        </p:nvSpPr>
        <p:spPr bwMode="auto">
          <a:xfrm>
            <a:off x="2" y="1"/>
            <a:ext cx="42803763" cy="30275213"/>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65315" tIns="32656" rIns="65315" bIns="32656" anchor="ctr"/>
          <a:lstStyle/>
          <a:p>
            <a:endParaRPr lang="en-GB" altLang="en-US" sz="990"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23" r:id="rId5"/>
    <p:sldLayoutId id="2147483917" r:id="rId6"/>
    <p:sldLayoutId id="2147483918" r:id="rId7"/>
    <p:sldLayoutId id="2147483919" r:id="rId8"/>
    <p:sldLayoutId id="2147483920" r:id="rId9"/>
    <p:sldLayoutId id="2147483921" r:id="rId10"/>
    <p:sldLayoutId id="2147483922" r:id="rId11"/>
  </p:sldLayoutIdLst>
  <p:txStyles>
    <p:titleStyle>
      <a:lvl1pPr algn="ctr" defTabSz="2099668" rtl="0" eaLnBrk="0" fontAlgn="base" hangingPunct="0">
        <a:spcBef>
          <a:spcPct val="0"/>
        </a:spcBef>
        <a:spcAft>
          <a:spcPct val="0"/>
        </a:spcAft>
        <a:defRPr sz="10185">
          <a:solidFill>
            <a:schemeClr val="tx2"/>
          </a:solidFill>
          <a:latin typeface="+mj-lt"/>
          <a:ea typeface="+mj-ea"/>
          <a:cs typeface="+mj-cs"/>
        </a:defRPr>
      </a:lvl1pPr>
      <a:lvl2pPr algn="ctr" defTabSz="2099668" rtl="0" eaLnBrk="0" fontAlgn="base" hangingPunct="0">
        <a:spcBef>
          <a:spcPct val="0"/>
        </a:spcBef>
        <a:spcAft>
          <a:spcPct val="0"/>
        </a:spcAft>
        <a:defRPr sz="10185">
          <a:solidFill>
            <a:schemeClr val="tx2"/>
          </a:solidFill>
          <a:latin typeface="Times New Roman" pitchFamily="18" charset="0"/>
        </a:defRPr>
      </a:lvl2pPr>
      <a:lvl3pPr algn="ctr" defTabSz="2099668" rtl="0" eaLnBrk="0" fontAlgn="base" hangingPunct="0">
        <a:spcBef>
          <a:spcPct val="0"/>
        </a:spcBef>
        <a:spcAft>
          <a:spcPct val="0"/>
        </a:spcAft>
        <a:defRPr sz="10185">
          <a:solidFill>
            <a:schemeClr val="tx2"/>
          </a:solidFill>
          <a:latin typeface="Times New Roman" pitchFamily="18" charset="0"/>
        </a:defRPr>
      </a:lvl3pPr>
      <a:lvl4pPr algn="ctr" defTabSz="2099668" rtl="0" eaLnBrk="0" fontAlgn="base" hangingPunct="0">
        <a:spcBef>
          <a:spcPct val="0"/>
        </a:spcBef>
        <a:spcAft>
          <a:spcPct val="0"/>
        </a:spcAft>
        <a:defRPr sz="10185">
          <a:solidFill>
            <a:schemeClr val="tx2"/>
          </a:solidFill>
          <a:latin typeface="Times New Roman" pitchFamily="18" charset="0"/>
        </a:defRPr>
      </a:lvl4pPr>
      <a:lvl5pPr algn="ctr" defTabSz="2099668" rtl="0" eaLnBrk="0" fontAlgn="base" hangingPunct="0">
        <a:spcBef>
          <a:spcPct val="0"/>
        </a:spcBef>
        <a:spcAft>
          <a:spcPct val="0"/>
        </a:spcAft>
        <a:defRPr sz="10185">
          <a:solidFill>
            <a:schemeClr val="tx2"/>
          </a:solidFill>
          <a:latin typeface="Times New Roman" pitchFamily="18" charset="0"/>
        </a:defRPr>
      </a:lvl5pPr>
      <a:lvl6pPr marL="326550" algn="ctr" defTabSz="2102169" rtl="0" eaLnBrk="0" fontAlgn="base" hangingPunct="0">
        <a:spcBef>
          <a:spcPct val="0"/>
        </a:spcBef>
        <a:spcAft>
          <a:spcPct val="0"/>
        </a:spcAft>
        <a:defRPr sz="10185">
          <a:solidFill>
            <a:schemeClr val="tx2"/>
          </a:solidFill>
          <a:latin typeface="Times New Roman" pitchFamily="18" charset="0"/>
        </a:defRPr>
      </a:lvl6pPr>
      <a:lvl7pPr marL="653100" algn="ctr" defTabSz="2102169" rtl="0" eaLnBrk="0" fontAlgn="base" hangingPunct="0">
        <a:spcBef>
          <a:spcPct val="0"/>
        </a:spcBef>
        <a:spcAft>
          <a:spcPct val="0"/>
        </a:spcAft>
        <a:defRPr sz="10185">
          <a:solidFill>
            <a:schemeClr val="tx2"/>
          </a:solidFill>
          <a:latin typeface="Times New Roman" pitchFamily="18" charset="0"/>
        </a:defRPr>
      </a:lvl7pPr>
      <a:lvl8pPr marL="979653" algn="ctr" defTabSz="2102169" rtl="0" eaLnBrk="0" fontAlgn="base" hangingPunct="0">
        <a:spcBef>
          <a:spcPct val="0"/>
        </a:spcBef>
        <a:spcAft>
          <a:spcPct val="0"/>
        </a:spcAft>
        <a:defRPr sz="10185">
          <a:solidFill>
            <a:schemeClr val="tx2"/>
          </a:solidFill>
          <a:latin typeface="Times New Roman" pitchFamily="18" charset="0"/>
        </a:defRPr>
      </a:lvl8pPr>
      <a:lvl9pPr marL="1306203" algn="ctr" defTabSz="2102169" rtl="0" eaLnBrk="0" fontAlgn="base" hangingPunct="0">
        <a:spcBef>
          <a:spcPct val="0"/>
        </a:spcBef>
        <a:spcAft>
          <a:spcPct val="0"/>
        </a:spcAft>
        <a:defRPr sz="10185">
          <a:solidFill>
            <a:schemeClr val="tx2"/>
          </a:solidFill>
          <a:latin typeface="Times New Roman" pitchFamily="18" charset="0"/>
        </a:defRPr>
      </a:lvl9pPr>
    </p:titleStyle>
    <p:bodyStyle>
      <a:lvl1pPr marL="787095" indent="-787095" algn="l" defTabSz="2099668" rtl="0" eaLnBrk="0" fontAlgn="base" hangingPunct="0">
        <a:spcBef>
          <a:spcPct val="20000"/>
        </a:spcBef>
        <a:spcAft>
          <a:spcPct val="0"/>
        </a:spcAft>
        <a:buChar char="•"/>
        <a:defRPr sz="7214">
          <a:solidFill>
            <a:schemeClr val="tx1"/>
          </a:solidFill>
          <a:latin typeface="+mn-lt"/>
          <a:ea typeface="+mn-ea"/>
          <a:cs typeface="+mn-cs"/>
        </a:defRPr>
      </a:lvl1pPr>
      <a:lvl2pPr marL="1705560" indent="-650112" algn="l" defTabSz="2099668" rtl="0" eaLnBrk="0" fontAlgn="base" hangingPunct="0">
        <a:spcBef>
          <a:spcPct val="20000"/>
        </a:spcBef>
        <a:spcAft>
          <a:spcPct val="0"/>
        </a:spcAft>
        <a:buChar char="–"/>
        <a:defRPr sz="6436">
          <a:solidFill>
            <a:schemeClr val="tx1"/>
          </a:solidFill>
          <a:latin typeface="+mn-lt"/>
        </a:defRPr>
      </a:lvl2pPr>
      <a:lvl3pPr marL="2628516" indent="-523233" algn="l" defTabSz="2099668" rtl="0" eaLnBrk="0" fontAlgn="base" hangingPunct="0">
        <a:spcBef>
          <a:spcPct val="20000"/>
        </a:spcBef>
        <a:spcAft>
          <a:spcPct val="0"/>
        </a:spcAft>
        <a:buChar char="•"/>
        <a:defRPr sz="5375">
          <a:solidFill>
            <a:schemeClr val="tx1"/>
          </a:solidFill>
          <a:latin typeface="+mn-lt"/>
        </a:defRPr>
      </a:lvl3pPr>
      <a:lvl4pPr marL="3679472" indent="-523233" algn="l" defTabSz="2099668" rtl="0" eaLnBrk="0" fontAlgn="base" hangingPunct="0">
        <a:spcBef>
          <a:spcPct val="20000"/>
        </a:spcBef>
        <a:spcAft>
          <a:spcPct val="0"/>
        </a:spcAft>
        <a:buChar char="–"/>
        <a:defRPr sz="4597">
          <a:solidFill>
            <a:schemeClr val="tx1"/>
          </a:solidFill>
          <a:latin typeface="+mn-lt"/>
        </a:defRPr>
      </a:lvl4pPr>
      <a:lvl5pPr marL="4728183" indent="-523233" algn="l" defTabSz="2099668" rtl="0" eaLnBrk="0" fontAlgn="base" hangingPunct="0">
        <a:spcBef>
          <a:spcPct val="20000"/>
        </a:spcBef>
        <a:spcAft>
          <a:spcPct val="0"/>
        </a:spcAft>
        <a:buChar char="»"/>
        <a:defRPr sz="4597">
          <a:solidFill>
            <a:schemeClr val="tx1"/>
          </a:solidFill>
          <a:latin typeface="+mn-lt"/>
        </a:defRPr>
      </a:lvl5pPr>
      <a:lvl6pPr marL="5058134" indent="-527244" algn="l" defTabSz="2102169" rtl="0" eaLnBrk="0" fontAlgn="base" hangingPunct="0">
        <a:spcBef>
          <a:spcPct val="20000"/>
        </a:spcBef>
        <a:spcAft>
          <a:spcPct val="0"/>
        </a:spcAft>
        <a:buChar char="»"/>
        <a:defRPr sz="4597">
          <a:solidFill>
            <a:schemeClr val="tx1"/>
          </a:solidFill>
          <a:latin typeface="+mn-lt"/>
        </a:defRPr>
      </a:lvl6pPr>
      <a:lvl7pPr marL="5384683" indent="-527244" algn="l" defTabSz="2102169" rtl="0" eaLnBrk="0" fontAlgn="base" hangingPunct="0">
        <a:spcBef>
          <a:spcPct val="20000"/>
        </a:spcBef>
        <a:spcAft>
          <a:spcPct val="0"/>
        </a:spcAft>
        <a:buChar char="»"/>
        <a:defRPr sz="4597">
          <a:solidFill>
            <a:schemeClr val="tx1"/>
          </a:solidFill>
          <a:latin typeface="+mn-lt"/>
        </a:defRPr>
      </a:lvl7pPr>
      <a:lvl8pPr marL="5711235" indent="-527244" algn="l" defTabSz="2102169" rtl="0" eaLnBrk="0" fontAlgn="base" hangingPunct="0">
        <a:spcBef>
          <a:spcPct val="20000"/>
        </a:spcBef>
        <a:spcAft>
          <a:spcPct val="0"/>
        </a:spcAft>
        <a:buChar char="»"/>
        <a:defRPr sz="4597">
          <a:solidFill>
            <a:schemeClr val="tx1"/>
          </a:solidFill>
          <a:latin typeface="+mn-lt"/>
        </a:defRPr>
      </a:lvl8pPr>
      <a:lvl9pPr marL="6037784" indent="-527244" algn="l" defTabSz="2102169" rtl="0" eaLnBrk="0" fontAlgn="base" hangingPunct="0">
        <a:spcBef>
          <a:spcPct val="20000"/>
        </a:spcBef>
        <a:spcAft>
          <a:spcPct val="0"/>
        </a:spcAft>
        <a:buChar char="»"/>
        <a:defRPr sz="4597">
          <a:solidFill>
            <a:schemeClr val="tx1"/>
          </a:solidFill>
          <a:latin typeface="+mn-lt"/>
        </a:defRPr>
      </a:lvl9pPr>
    </p:bodyStyle>
    <p:otherStyle>
      <a:defPPr>
        <a:defRPr lang="en-US"/>
      </a:defPPr>
      <a:lvl1pPr marL="0" algn="l" defTabSz="653100" rtl="0" eaLnBrk="1" latinLnBrk="0" hangingPunct="1">
        <a:defRPr sz="1202" kern="1200">
          <a:solidFill>
            <a:schemeClr val="tx1"/>
          </a:solidFill>
          <a:latin typeface="+mn-lt"/>
          <a:ea typeface="+mn-ea"/>
          <a:cs typeface="+mn-cs"/>
        </a:defRPr>
      </a:lvl1pPr>
      <a:lvl2pPr marL="326550" algn="l" defTabSz="653100" rtl="0" eaLnBrk="1" latinLnBrk="0" hangingPunct="1">
        <a:defRPr sz="1202" kern="1200">
          <a:solidFill>
            <a:schemeClr val="tx1"/>
          </a:solidFill>
          <a:latin typeface="+mn-lt"/>
          <a:ea typeface="+mn-ea"/>
          <a:cs typeface="+mn-cs"/>
        </a:defRPr>
      </a:lvl2pPr>
      <a:lvl3pPr marL="653100" algn="l" defTabSz="653100" rtl="0" eaLnBrk="1" latinLnBrk="0" hangingPunct="1">
        <a:defRPr sz="1202" kern="1200">
          <a:solidFill>
            <a:schemeClr val="tx1"/>
          </a:solidFill>
          <a:latin typeface="+mn-lt"/>
          <a:ea typeface="+mn-ea"/>
          <a:cs typeface="+mn-cs"/>
        </a:defRPr>
      </a:lvl3pPr>
      <a:lvl4pPr marL="979653" algn="l" defTabSz="653100" rtl="0" eaLnBrk="1" latinLnBrk="0" hangingPunct="1">
        <a:defRPr sz="1202" kern="1200">
          <a:solidFill>
            <a:schemeClr val="tx1"/>
          </a:solidFill>
          <a:latin typeface="+mn-lt"/>
          <a:ea typeface="+mn-ea"/>
          <a:cs typeface="+mn-cs"/>
        </a:defRPr>
      </a:lvl4pPr>
      <a:lvl5pPr marL="1306203" algn="l" defTabSz="653100" rtl="0" eaLnBrk="1" latinLnBrk="0" hangingPunct="1">
        <a:defRPr sz="1202" kern="1200">
          <a:solidFill>
            <a:schemeClr val="tx1"/>
          </a:solidFill>
          <a:latin typeface="+mn-lt"/>
          <a:ea typeface="+mn-ea"/>
          <a:cs typeface="+mn-cs"/>
        </a:defRPr>
      </a:lvl5pPr>
      <a:lvl6pPr marL="1632753" algn="l" defTabSz="653100" rtl="0" eaLnBrk="1" latinLnBrk="0" hangingPunct="1">
        <a:defRPr sz="1202" kern="1200">
          <a:solidFill>
            <a:schemeClr val="tx1"/>
          </a:solidFill>
          <a:latin typeface="+mn-lt"/>
          <a:ea typeface="+mn-ea"/>
          <a:cs typeface="+mn-cs"/>
        </a:defRPr>
      </a:lvl6pPr>
      <a:lvl7pPr marL="1959303" algn="l" defTabSz="653100" rtl="0" eaLnBrk="1" latinLnBrk="0" hangingPunct="1">
        <a:defRPr sz="1202" kern="1200">
          <a:solidFill>
            <a:schemeClr val="tx1"/>
          </a:solidFill>
          <a:latin typeface="+mn-lt"/>
          <a:ea typeface="+mn-ea"/>
          <a:cs typeface="+mn-cs"/>
        </a:defRPr>
      </a:lvl7pPr>
      <a:lvl8pPr marL="2285855" algn="l" defTabSz="653100" rtl="0" eaLnBrk="1" latinLnBrk="0" hangingPunct="1">
        <a:defRPr sz="1202" kern="1200">
          <a:solidFill>
            <a:schemeClr val="tx1"/>
          </a:solidFill>
          <a:latin typeface="+mn-lt"/>
          <a:ea typeface="+mn-ea"/>
          <a:cs typeface="+mn-cs"/>
        </a:defRPr>
      </a:lvl8pPr>
      <a:lvl9pPr marL="2612405" algn="l" defTabSz="653100" rtl="0" eaLnBrk="1" latinLnBrk="0" hangingPunct="1">
        <a:defRPr sz="120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Text Box 2">
            <a:extLst>
              <a:ext uri="{FF2B5EF4-FFF2-40B4-BE49-F238E27FC236}">
                <a16:creationId xmlns:a16="http://schemas.microsoft.com/office/drawing/2014/main" id="{E586AD73-E5AF-48B5-AE31-7AD85244C4D4}"/>
              </a:ext>
            </a:extLst>
          </p:cNvPr>
          <p:cNvSpPr txBox="1">
            <a:spLocks noChangeArrowheads="1"/>
          </p:cNvSpPr>
          <p:nvPr/>
        </p:nvSpPr>
        <p:spPr bwMode="auto">
          <a:xfrm>
            <a:off x="1261018" y="1568283"/>
            <a:ext cx="40281726" cy="3954014"/>
          </a:xfrm>
          <a:prstGeom prst="rect">
            <a:avLst/>
          </a:prstGeom>
          <a:solidFill>
            <a:srgbClr val="990033"/>
          </a:solidFill>
          <a:ln w="9525">
            <a:solidFill>
              <a:schemeClr val="tx1"/>
            </a:solidFill>
            <a:miter lim="800000"/>
            <a:headEnd/>
            <a:tailEnd/>
          </a:ln>
        </p:spPr>
        <p:txBody>
          <a:bodyPr wrap="square" lIns="266247" tIns="266247" rIns="266247" bIns="266247">
            <a:spAutoFit/>
          </a:bodyPr>
          <a:lstStyle>
            <a:lvl1pPr defTabSz="631825">
              <a:defRPr sz="1400">
                <a:solidFill>
                  <a:schemeClr val="tx1"/>
                </a:solidFill>
                <a:latin typeface="Times New Roman" panose="02020603050405020304" pitchFamily="18" charset="0"/>
                <a:cs typeface="Arial" panose="020B0604020202020204" pitchFamily="34" charset="0"/>
              </a:defRPr>
            </a:lvl1pPr>
            <a:lvl2pPr marL="742950" indent="-285750" defTabSz="631825">
              <a:defRPr sz="1400">
                <a:solidFill>
                  <a:schemeClr val="tx1"/>
                </a:solidFill>
                <a:latin typeface="Times New Roman" panose="02020603050405020304" pitchFamily="18" charset="0"/>
                <a:cs typeface="Arial" panose="020B0604020202020204" pitchFamily="34" charset="0"/>
              </a:defRPr>
            </a:lvl2pPr>
            <a:lvl3pPr marL="1143000" indent="-228600" defTabSz="631825">
              <a:defRPr sz="1400">
                <a:solidFill>
                  <a:schemeClr val="tx1"/>
                </a:solidFill>
                <a:latin typeface="Times New Roman" panose="02020603050405020304" pitchFamily="18" charset="0"/>
                <a:cs typeface="Arial" panose="020B0604020202020204" pitchFamily="34" charset="0"/>
              </a:defRPr>
            </a:lvl3pPr>
            <a:lvl4pPr marL="1600200" indent="-228600" defTabSz="631825">
              <a:defRPr sz="1400">
                <a:solidFill>
                  <a:schemeClr val="tx1"/>
                </a:solidFill>
                <a:latin typeface="Times New Roman" panose="02020603050405020304" pitchFamily="18" charset="0"/>
                <a:cs typeface="Arial" panose="020B0604020202020204" pitchFamily="34" charset="0"/>
              </a:defRPr>
            </a:lvl4pPr>
            <a:lvl5pPr marL="2057400" indent="-228600" defTabSz="631825">
              <a:defRPr sz="1400">
                <a:solidFill>
                  <a:schemeClr val="tx1"/>
                </a:solidFill>
                <a:latin typeface="Times New Roman" panose="02020603050405020304" pitchFamily="18" charset="0"/>
                <a:cs typeface="Arial" panose="020B0604020202020204" pitchFamily="34" charset="0"/>
              </a:defRPr>
            </a:lvl5pPr>
            <a:lvl6pPr marL="25146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algn="ctr"/>
            <a:r>
              <a:rPr lang="en-GB" altLang="en-US" sz="7400" b="1" dirty="0">
                <a:solidFill>
                  <a:schemeClr val="bg1"/>
                </a:solidFill>
                <a:latin typeface="Arial" panose="020B0604020202020204" pitchFamily="34" charset="0"/>
              </a:rPr>
              <a:t>Highly elevated ferritin levels are associated with haemophagocytic lymphohistiocytosis / macrophage activation syndrome – are we missing treatable diagnoses? A retrospective service evaluation of diagnosis in patients with ferritin &gt; 10,000 </a:t>
            </a:r>
            <a:r>
              <a:rPr lang="el-GR" altLang="en-US" sz="7400" b="1" dirty="0">
                <a:solidFill>
                  <a:schemeClr val="bg1"/>
                </a:solidFill>
                <a:latin typeface="Arial" panose="020B0604020202020204" pitchFamily="34" charset="0"/>
              </a:rPr>
              <a:t>μ</a:t>
            </a:r>
            <a:r>
              <a:rPr lang="en-GB" altLang="en-US" sz="7400" b="1" dirty="0">
                <a:solidFill>
                  <a:schemeClr val="bg1"/>
                </a:solidFill>
                <a:latin typeface="Arial" panose="020B0604020202020204" pitchFamily="34" charset="0"/>
              </a:rPr>
              <a:t>g/L</a:t>
            </a:r>
          </a:p>
        </p:txBody>
      </p:sp>
      <p:sp>
        <p:nvSpPr>
          <p:cNvPr id="5123" name="Text Box 4">
            <a:extLst>
              <a:ext uri="{FF2B5EF4-FFF2-40B4-BE49-F238E27FC236}">
                <a16:creationId xmlns:a16="http://schemas.microsoft.com/office/drawing/2014/main" id="{29A75A22-ABC3-4203-9927-B1B194111EE4}"/>
              </a:ext>
            </a:extLst>
          </p:cNvPr>
          <p:cNvSpPr txBox="1">
            <a:spLocks noChangeArrowheads="1"/>
          </p:cNvSpPr>
          <p:nvPr/>
        </p:nvSpPr>
        <p:spPr bwMode="auto">
          <a:xfrm>
            <a:off x="1261018" y="5562940"/>
            <a:ext cx="40281725" cy="2393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77499" tIns="177499" rIns="177499" bIns="177499"/>
          <a:lstStyle>
            <a:lvl1pPr defTabSz="631825">
              <a:defRPr sz="1400">
                <a:solidFill>
                  <a:schemeClr val="tx1"/>
                </a:solidFill>
                <a:latin typeface="Times New Roman" panose="02020603050405020304" pitchFamily="18" charset="0"/>
                <a:cs typeface="Arial" panose="020B0604020202020204" pitchFamily="34" charset="0"/>
              </a:defRPr>
            </a:lvl1pPr>
            <a:lvl2pPr marL="742950" indent="-285750" defTabSz="631825">
              <a:defRPr sz="1400">
                <a:solidFill>
                  <a:schemeClr val="tx1"/>
                </a:solidFill>
                <a:latin typeface="Times New Roman" panose="02020603050405020304" pitchFamily="18" charset="0"/>
                <a:cs typeface="Arial" panose="020B0604020202020204" pitchFamily="34" charset="0"/>
              </a:defRPr>
            </a:lvl2pPr>
            <a:lvl3pPr marL="1143000" indent="-228600" defTabSz="631825">
              <a:defRPr sz="1400">
                <a:solidFill>
                  <a:schemeClr val="tx1"/>
                </a:solidFill>
                <a:latin typeface="Times New Roman" panose="02020603050405020304" pitchFamily="18" charset="0"/>
                <a:cs typeface="Arial" panose="020B0604020202020204" pitchFamily="34" charset="0"/>
              </a:defRPr>
            </a:lvl3pPr>
            <a:lvl4pPr marL="1600200" indent="-228600" defTabSz="631825">
              <a:defRPr sz="1400">
                <a:solidFill>
                  <a:schemeClr val="tx1"/>
                </a:solidFill>
                <a:latin typeface="Times New Roman" panose="02020603050405020304" pitchFamily="18" charset="0"/>
                <a:cs typeface="Arial" panose="020B0604020202020204" pitchFamily="34" charset="0"/>
              </a:defRPr>
            </a:lvl4pPr>
            <a:lvl5pPr marL="2057400" indent="-228600" defTabSz="631825">
              <a:defRPr sz="1400">
                <a:solidFill>
                  <a:schemeClr val="tx1"/>
                </a:solidFill>
                <a:latin typeface="Times New Roman" panose="02020603050405020304" pitchFamily="18" charset="0"/>
                <a:cs typeface="Arial" panose="020B0604020202020204" pitchFamily="34" charset="0"/>
              </a:defRPr>
            </a:lvl5pPr>
            <a:lvl6pPr marL="25146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algn="ctr">
              <a:spcBef>
                <a:spcPct val="20000"/>
              </a:spcBef>
            </a:pPr>
            <a:r>
              <a:rPr lang="en-GB" altLang="en-US" sz="5000" b="1" dirty="0">
                <a:latin typeface="Arial" panose="020B0604020202020204" pitchFamily="34" charset="0"/>
              </a:rPr>
              <a:t>Ethan S. Sen</a:t>
            </a:r>
            <a:r>
              <a:rPr lang="en-GB" altLang="en-US" sz="5000" b="1" baseline="30000" dirty="0">
                <a:latin typeface="Arial" panose="020B0604020202020204" pitchFamily="34" charset="0"/>
              </a:rPr>
              <a:t>1,2</a:t>
            </a:r>
            <a:r>
              <a:rPr lang="en-GB" altLang="en-US" sz="5000" b="1" dirty="0">
                <a:latin typeface="Arial" panose="020B0604020202020204" pitchFamily="34" charset="0"/>
              </a:rPr>
              <a:t>, Beverley Almeida</a:t>
            </a:r>
            <a:r>
              <a:rPr lang="en-GB" altLang="en-US" sz="5000" b="1" baseline="30000" dirty="0">
                <a:latin typeface="Arial" panose="020B0604020202020204" pitchFamily="34" charset="0"/>
              </a:rPr>
              <a:t>3,4</a:t>
            </a:r>
            <a:r>
              <a:rPr lang="en-GB" altLang="en-US" sz="5000" b="1" dirty="0">
                <a:latin typeface="Arial" panose="020B0604020202020204" pitchFamily="34" charset="0"/>
              </a:rPr>
              <a:t>,</a:t>
            </a:r>
            <a:r>
              <a:rPr lang="en-GB" altLang="en-US" sz="5000" b="1" baseline="30000" dirty="0">
                <a:latin typeface="Arial" panose="020B0604020202020204" pitchFamily="34" charset="0"/>
              </a:rPr>
              <a:t> </a:t>
            </a:r>
            <a:r>
              <a:rPr lang="en-GB" altLang="en-US" sz="5000" b="1" dirty="0">
                <a:latin typeface="Arial" panose="020B0604020202020204" pitchFamily="34" charset="0"/>
              </a:rPr>
              <a:t>Louise Moran</a:t>
            </a:r>
            <a:r>
              <a:rPr lang="en-GB" altLang="en-US" sz="5000" b="1" baseline="30000" dirty="0">
                <a:latin typeface="Arial" panose="020B0604020202020204" pitchFamily="34" charset="0"/>
              </a:rPr>
              <a:t>4</a:t>
            </a:r>
            <a:r>
              <a:rPr lang="en-GB" altLang="en-US" sz="5000" b="1" dirty="0">
                <a:latin typeface="Arial" panose="020B0604020202020204" pitchFamily="34" charset="0"/>
              </a:rPr>
              <a:t>, Charlene Foley</a:t>
            </a:r>
            <a:r>
              <a:rPr lang="en-GB" altLang="en-US" sz="5000" b="1" baseline="30000" dirty="0">
                <a:latin typeface="Arial" panose="020B0604020202020204" pitchFamily="34" charset="0"/>
              </a:rPr>
              <a:t>5</a:t>
            </a:r>
            <a:r>
              <a:rPr lang="en-GB" altLang="en-US" sz="5000" b="1" dirty="0">
                <a:latin typeface="Arial" panose="020B0604020202020204" pitchFamily="34" charset="0"/>
              </a:rPr>
              <a:t>, Nagla Abdelrahman</a:t>
            </a:r>
            <a:r>
              <a:rPr lang="en-GB" altLang="en-US" sz="5000" b="1" baseline="30000" dirty="0">
                <a:latin typeface="Arial" panose="020B0604020202020204" pitchFamily="34" charset="0"/>
              </a:rPr>
              <a:t>6</a:t>
            </a:r>
            <a:r>
              <a:rPr lang="en-GB" altLang="en-US" sz="5000" b="1" dirty="0">
                <a:latin typeface="Arial" panose="020B0604020202020204" pitchFamily="34" charset="0"/>
              </a:rPr>
              <a:t>, Rosie Close</a:t>
            </a:r>
            <a:r>
              <a:rPr lang="en-GB" altLang="en-US" sz="5000" b="1" baseline="30000" dirty="0">
                <a:latin typeface="Arial" panose="020B0604020202020204" pitchFamily="34" charset="0"/>
              </a:rPr>
              <a:t>7</a:t>
            </a:r>
            <a:r>
              <a:rPr lang="en-GB" altLang="en-US" sz="5000" b="1" dirty="0">
                <a:latin typeface="Arial" panose="020B0604020202020204" pitchFamily="34" charset="0"/>
              </a:rPr>
              <a:t>, Ema-Louise Long</a:t>
            </a:r>
            <a:r>
              <a:rPr lang="en-GB" altLang="en-US" sz="5000" b="1" baseline="30000" dirty="0">
                <a:latin typeface="Arial" panose="020B0604020202020204" pitchFamily="34" charset="0"/>
              </a:rPr>
              <a:t>2</a:t>
            </a:r>
            <a:r>
              <a:rPr lang="en-GB" altLang="en-US" sz="5000" b="1" dirty="0">
                <a:latin typeface="Arial" panose="020B0604020202020204" pitchFamily="34" charset="0"/>
              </a:rPr>
              <a:t>, Joshua Bennett</a:t>
            </a:r>
            <a:r>
              <a:rPr lang="en-GB" altLang="en-US" sz="5000" b="1" baseline="30000" dirty="0">
                <a:latin typeface="Arial" panose="020B0604020202020204" pitchFamily="34" charset="0"/>
              </a:rPr>
              <a:t>2</a:t>
            </a:r>
            <a:r>
              <a:rPr lang="en-GB" altLang="en-US" sz="5000" b="1" dirty="0">
                <a:latin typeface="Arial" panose="020B0604020202020204" pitchFamily="34" charset="0"/>
              </a:rPr>
              <a:t>, Jason Palman</a:t>
            </a:r>
            <a:r>
              <a:rPr lang="en-GB" altLang="en-US" sz="5000" b="1" baseline="30000" dirty="0">
                <a:latin typeface="Arial" panose="020B0604020202020204" pitchFamily="34" charset="0"/>
              </a:rPr>
              <a:t>8</a:t>
            </a:r>
            <a:r>
              <a:rPr lang="en-GB" altLang="en-US" sz="5000" b="1" dirty="0">
                <a:latin typeface="Arial" panose="020B0604020202020204" pitchFamily="34" charset="0"/>
              </a:rPr>
              <a:t>, Catriona M. Anderson</a:t>
            </a:r>
            <a:r>
              <a:rPr lang="en-GB" altLang="en-US" sz="5000" b="1" baseline="30000" dirty="0">
                <a:latin typeface="Arial" panose="020B0604020202020204" pitchFamily="34" charset="0"/>
              </a:rPr>
              <a:t>9</a:t>
            </a:r>
            <a:r>
              <a:rPr lang="en-GB" altLang="en-US" sz="5000" b="1" dirty="0">
                <a:latin typeface="Arial" panose="020B0604020202020204" pitchFamily="34" charset="0"/>
              </a:rPr>
              <a:t>, Kirsty McLellan</a:t>
            </a:r>
            <a:r>
              <a:rPr lang="en-GB" altLang="en-US" sz="5000" b="1" baseline="30000" dirty="0">
                <a:latin typeface="Arial" panose="020B0604020202020204" pitchFamily="34" charset="0"/>
              </a:rPr>
              <a:t>9</a:t>
            </a:r>
            <a:r>
              <a:rPr lang="en-GB" altLang="en-US" sz="5000" b="1" dirty="0">
                <a:latin typeface="Arial" panose="020B0604020202020204" pitchFamily="34" charset="0"/>
              </a:rPr>
              <a:t>, Samundeeswari Deepak</a:t>
            </a:r>
            <a:r>
              <a:rPr lang="en-GB" altLang="en-US" sz="5000" b="1" baseline="30000" dirty="0">
                <a:latin typeface="Arial" panose="020B0604020202020204" pitchFamily="34" charset="0"/>
              </a:rPr>
              <a:t>10</a:t>
            </a:r>
            <a:r>
              <a:rPr lang="en-GB" altLang="en-US" sz="5000" b="1" dirty="0">
                <a:latin typeface="Arial" panose="020B0604020202020204" pitchFamily="34" charset="0"/>
              </a:rPr>
              <a:t>, Kathy Gallagher</a:t>
            </a:r>
            <a:r>
              <a:rPr lang="en-GB" altLang="en-US" sz="5000" b="1" baseline="30000" dirty="0">
                <a:latin typeface="Arial" panose="020B0604020202020204" pitchFamily="34" charset="0"/>
              </a:rPr>
              <a:t>11</a:t>
            </a:r>
            <a:r>
              <a:rPr lang="en-GB" altLang="en-US" sz="5000" b="1" dirty="0">
                <a:latin typeface="Arial" panose="020B0604020202020204" pitchFamily="34" charset="0"/>
              </a:rPr>
              <a:t>, Peter Bale</a:t>
            </a:r>
            <a:r>
              <a:rPr lang="en-GB" altLang="en-US" sz="5000" b="1" baseline="30000" dirty="0">
                <a:latin typeface="Arial" panose="020B0604020202020204" pitchFamily="34" charset="0"/>
              </a:rPr>
              <a:t>7,11</a:t>
            </a:r>
            <a:r>
              <a:rPr lang="en-GB" altLang="en-US" sz="5000" b="1" dirty="0">
                <a:latin typeface="Arial" panose="020B0604020202020204" pitchFamily="34" charset="0"/>
              </a:rPr>
              <a:t>, Kamran Mahmood</a:t>
            </a:r>
            <a:r>
              <a:rPr lang="en-GB" altLang="en-US" sz="5000" b="1" baseline="30000" dirty="0">
                <a:latin typeface="Arial" panose="020B0604020202020204" pitchFamily="34" charset="0"/>
              </a:rPr>
              <a:t>4</a:t>
            </a:r>
            <a:r>
              <a:rPr lang="en-GB" altLang="en-US" sz="5000" b="1" dirty="0">
                <a:latin typeface="Arial" panose="020B0604020202020204" pitchFamily="34" charset="0"/>
              </a:rPr>
              <a:t>, Clare Pain</a:t>
            </a:r>
            <a:r>
              <a:rPr lang="en-GB" altLang="en-US" sz="5000" b="1" baseline="30000" dirty="0">
                <a:latin typeface="Arial" panose="020B0604020202020204" pitchFamily="34" charset="0"/>
              </a:rPr>
              <a:t>4</a:t>
            </a:r>
            <a:r>
              <a:rPr lang="en-GB" altLang="en-US" sz="5000" b="1" dirty="0">
                <a:latin typeface="Arial" panose="020B0604020202020204" pitchFamily="34" charset="0"/>
              </a:rPr>
              <a:t>, Flora McErlane</a:t>
            </a:r>
            <a:r>
              <a:rPr lang="en-GB" altLang="en-US" sz="5000" b="1" baseline="30000" dirty="0">
                <a:latin typeface="Arial" panose="020B0604020202020204" pitchFamily="34" charset="0"/>
              </a:rPr>
              <a:t>2</a:t>
            </a:r>
            <a:r>
              <a:rPr lang="en-GB" altLang="en-US" sz="5000" b="1" dirty="0">
                <a:latin typeface="Arial" panose="020B0604020202020204" pitchFamily="34" charset="0"/>
              </a:rPr>
              <a:t>, A.V. Ramanan</a:t>
            </a:r>
            <a:r>
              <a:rPr lang="en-GB" altLang="en-US" sz="5000" b="1" baseline="30000" dirty="0">
                <a:latin typeface="Arial" panose="020B0604020202020204" pitchFamily="34" charset="0"/>
              </a:rPr>
              <a:t>1</a:t>
            </a:r>
            <a:r>
              <a:rPr lang="en-GB" altLang="en-US" sz="5000" b="1" dirty="0">
                <a:latin typeface="Arial" panose="020B0604020202020204" pitchFamily="34" charset="0"/>
              </a:rPr>
              <a:t>, Rachel S.Tattersall</a:t>
            </a:r>
            <a:r>
              <a:rPr lang="en-GB" altLang="en-US" sz="5000" b="1" baseline="30000" dirty="0">
                <a:latin typeface="Arial" panose="020B0604020202020204" pitchFamily="34" charset="0"/>
              </a:rPr>
              <a:t>6</a:t>
            </a:r>
          </a:p>
        </p:txBody>
      </p:sp>
      <p:sp>
        <p:nvSpPr>
          <p:cNvPr id="5124" name="Text Box 6">
            <a:extLst>
              <a:ext uri="{FF2B5EF4-FFF2-40B4-BE49-F238E27FC236}">
                <a16:creationId xmlns:a16="http://schemas.microsoft.com/office/drawing/2014/main" id="{45884116-EF0B-4FDC-AB8B-A53BA46CA0F1}"/>
              </a:ext>
            </a:extLst>
          </p:cNvPr>
          <p:cNvSpPr txBox="1">
            <a:spLocks noChangeArrowheads="1"/>
          </p:cNvSpPr>
          <p:nvPr/>
        </p:nvSpPr>
        <p:spPr bwMode="auto">
          <a:xfrm>
            <a:off x="1261018" y="8823264"/>
            <a:ext cx="9000000" cy="4421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77499" tIns="177499" rIns="177499" bIns="177499">
            <a:spAutoFit/>
          </a:bodyPr>
          <a:lstStyle>
            <a:lvl1pPr defTabSz="631825">
              <a:defRPr sz="1400">
                <a:solidFill>
                  <a:schemeClr val="tx1"/>
                </a:solidFill>
                <a:latin typeface="Times New Roman" panose="02020603050405020304" pitchFamily="18" charset="0"/>
                <a:cs typeface="Arial" panose="020B0604020202020204" pitchFamily="34" charset="0"/>
              </a:defRPr>
            </a:lvl1pPr>
            <a:lvl2pPr marL="742950" indent="-285750" defTabSz="631825">
              <a:defRPr sz="1400">
                <a:solidFill>
                  <a:schemeClr val="tx1"/>
                </a:solidFill>
                <a:latin typeface="Times New Roman" panose="02020603050405020304" pitchFamily="18" charset="0"/>
                <a:cs typeface="Arial" panose="020B0604020202020204" pitchFamily="34" charset="0"/>
              </a:defRPr>
            </a:lvl2pPr>
            <a:lvl3pPr marL="1143000" indent="-228600" defTabSz="631825">
              <a:defRPr sz="1400">
                <a:solidFill>
                  <a:schemeClr val="tx1"/>
                </a:solidFill>
                <a:latin typeface="Times New Roman" panose="02020603050405020304" pitchFamily="18" charset="0"/>
                <a:cs typeface="Arial" panose="020B0604020202020204" pitchFamily="34" charset="0"/>
              </a:defRPr>
            </a:lvl3pPr>
            <a:lvl4pPr marL="1600200" indent="-228600" defTabSz="631825">
              <a:defRPr sz="1400">
                <a:solidFill>
                  <a:schemeClr val="tx1"/>
                </a:solidFill>
                <a:latin typeface="Times New Roman" panose="02020603050405020304" pitchFamily="18" charset="0"/>
                <a:cs typeface="Arial" panose="020B0604020202020204" pitchFamily="34" charset="0"/>
              </a:defRPr>
            </a:lvl4pPr>
            <a:lvl5pPr marL="2057400" indent="-228600" defTabSz="631825">
              <a:defRPr sz="1400">
                <a:solidFill>
                  <a:schemeClr val="tx1"/>
                </a:solidFill>
                <a:latin typeface="Times New Roman" panose="02020603050405020304" pitchFamily="18" charset="0"/>
                <a:cs typeface="Arial" panose="020B0604020202020204" pitchFamily="34" charset="0"/>
              </a:defRPr>
            </a:lvl5pPr>
            <a:lvl6pPr marL="25146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algn="just"/>
            <a:r>
              <a:rPr lang="en-US" altLang="en-US" sz="2200" dirty="0">
                <a:latin typeface="Arial" panose="020B0604020202020204" pitchFamily="34" charset="0"/>
              </a:rPr>
              <a:t>Haemophagocytic lymphohistiocytosis (HLH) / macrophage activation syndrome (MAS) is a hyperinflammatory syndrome which can complicate sepsis, malignancy or autoimmune disease and may lead rapidly to critical illness and death.</a:t>
            </a:r>
            <a:r>
              <a:rPr lang="en-US" altLang="en-US" sz="2200" baseline="30000" dirty="0">
                <a:latin typeface="Arial" panose="020B0604020202020204" pitchFamily="34" charset="0"/>
              </a:rPr>
              <a:t>1</a:t>
            </a:r>
            <a:r>
              <a:rPr lang="en-US" altLang="en-US" sz="2200" dirty="0">
                <a:latin typeface="Arial" panose="020B0604020202020204" pitchFamily="34" charset="0"/>
              </a:rPr>
              <a:t> Early diagnosis and treatment reduce mortality but diagnosis requires a high index of suspicion and correct interpretation of laboratory results.  Highly elevated ferritin levels (HEF) &gt; 10,000 </a:t>
            </a:r>
            <a:r>
              <a:rPr lang="el-GR" altLang="en-US" sz="2200" dirty="0">
                <a:latin typeface="Arial" panose="020B0604020202020204" pitchFamily="34" charset="0"/>
              </a:rPr>
              <a:t>μ</a:t>
            </a:r>
            <a:r>
              <a:rPr lang="en-US" altLang="en-US" sz="2200" dirty="0">
                <a:latin typeface="Arial" panose="020B0604020202020204" pitchFamily="34" charset="0"/>
              </a:rPr>
              <a:t>g/L are highly specific for HLH in children (96% specificity</a:t>
            </a:r>
            <a:r>
              <a:rPr lang="en-US" altLang="en-US" sz="2200" baseline="30000" dirty="0">
                <a:latin typeface="Arial" panose="020B0604020202020204" pitchFamily="34" charset="0"/>
              </a:rPr>
              <a:t>2</a:t>
            </a:r>
            <a:r>
              <a:rPr lang="en-US" altLang="en-US" sz="2200" dirty="0">
                <a:latin typeface="Arial" panose="020B0604020202020204" pitchFamily="34" charset="0"/>
              </a:rPr>
              <a:t>) and should prompt consideration/exclusion of hyperinflammation.  Diagnostic guidelines for HLH were published in 2004 requiring the presence of ≥ 5/8 criteria</a:t>
            </a:r>
            <a:r>
              <a:rPr lang="en-US" altLang="en-US" sz="2200" baseline="30000" dirty="0">
                <a:latin typeface="Arial" panose="020B0604020202020204" pitchFamily="34" charset="0"/>
              </a:rPr>
              <a:t>3</a:t>
            </a:r>
            <a:r>
              <a:rPr lang="en-US" altLang="en-US" sz="2200" dirty="0">
                <a:latin typeface="Arial" panose="020B0604020202020204" pitchFamily="34" charset="0"/>
              </a:rPr>
              <a:t> (Box 1) and consensus classification criteria for MAS complicating systemic juvenile idiopathic arthritis (sJIA) were published in 2016.</a:t>
            </a:r>
            <a:r>
              <a:rPr lang="en-US" altLang="en-US" sz="2200" baseline="30000" dirty="0">
                <a:latin typeface="Arial" panose="020B0604020202020204" pitchFamily="34" charset="0"/>
              </a:rPr>
              <a:t>4</a:t>
            </a:r>
            <a:endParaRPr lang="en-GB" altLang="en-US" sz="2200" dirty="0">
              <a:latin typeface="Arial" panose="020B0604020202020204" pitchFamily="34" charset="0"/>
            </a:endParaRPr>
          </a:p>
        </p:txBody>
      </p:sp>
      <p:sp>
        <p:nvSpPr>
          <p:cNvPr id="5125" name="Text Box 23">
            <a:extLst>
              <a:ext uri="{FF2B5EF4-FFF2-40B4-BE49-F238E27FC236}">
                <a16:creationId xmlns:a16="http://schemas.microsoft.com/office/drawing/2014/main" id="{7E30E646-E54A-4FA7-9AB8-190FD4A48A04}"/>
              </a:ext>
            </a:extLst>
          </p:cNvPr>
          <p:cNvSpPr txBox="1">
            <a:spLocks noChangeArrowheads="1"/>
          </p:cNvSpPr>
          <p:nvPr/>
        </p:nvSpPr>
        <p:spPr bwMode="auto">
          <a:xfrm>
            <a:off x="1261018" y="8221391"/>
            <a:ext cx="9000000" cy="610119"/>
          </a:xfrm>
          <a:prstGeom prst="rect">
            <a:avLst/>
          </a:prstGeom>
          <a:solidFill>
            <a:srgbClr val="66003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77499" tIns="88749" rIns="177499" bIns="88749">
            <a:spAutoFit/>
          </a:bodyPr>
          <a:lstStyle>
            <a:lvl1pPr defTabSz="631825">
              <a:defRPr sz="1400">
                <a:solidFill>
                  <a:schemeClr val="tx1"/>
                </a:solidFill>
                <a:latin typeface="Times New Roman" panose="02020603050405020304" pitchFamily="18" charset="0"/>
                <a:cs typeface="Arial" panose="020B0604020202020204" pitchFamily="34" charset="0"/>
              </a:defRPr>
            </a:lvl1pPr>
            <a:lvl2pPr marL="742950" indent="-285750" defTabSz="631825">
              <a:defRPr sz="1400">
                <a:solidFill>
                  <a:schemeClr val="tx1"/>
                </a:solidFill>
                <a:latin typeface="Times New Roman" panose="02020603050405020304" pitchFamily="18" charset="0"/>
                <a:cs typeface="Arial" panose="020B0604020202020204" pitchFamily="34" charset="0"/>
              </a:defRPr>
            </a:lvl2pPr>
            <a:lvl3pPr marL="1143000" indent="-228600" defTabSz="631825">
              <a:defRPr sz="1400">
                <a:solidFill>
                  <a:schemeClr val="tx1"/>
                </a:solidFill>
                <a:latin typeface="Times New Roman" panose="02020603050405020304" pitchFamily="18" charset="0"/>
                <a:cs typeface="Arial" panose="020B0604020202020204" pitchFamily="34" charset="0"/>
              </a:defRPr>
            </a:lvl3pPr>
            <a:lvl4pPr marL="1600200" indent="-228600" defTabSz="631825">
              <a:defRPr sz="1400">
                <a:solidFill>
                  <a:schemeClr val="tx1"/>
                </a:solidFill>
                <a:latin typeface="Times New Roman" panose="02020603050405020304" pitchFamily="18" charset="0"/>
                <a:cs typeface="Arial" panose="020B0604020202020204" pitchFamily="34" charset="0"/>
              </a:defRPr>
            </a:lvl4pPr>
            <a:lvl5pPr marL="2057400" indent="-228600" defTabSz="631825">
              <a:defRPr sz="1400">
                <a:solidFill>
                  <a:schemeClr val="tx1"/>
                </a:solidFill>
                <a:latin typeface="Times New Roman" panose="02020603050405020304" pitchFamily="18" charset="0"/>
                <a:cs typeface="Arial" panose="020B0604020202020204" pitchFamily="34" charset="0"/>
              </a:defRPr>
            </a:lvl5pPr>
            <a:lvl6pPr marL="25146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a:spcBef>
                <a:spcPct val="50000"/>
              </a:spcBef>
            </a:pPr>
            <a:r>
              <a:rPr lang="en-GB" altLang="en-US" sz="2800" b="1" dirty="0">
                <a:solidFill>
                  <a:schemeClr val="bg1"/>
                </a:solidFill>
                <a:latin typeface="Arial" panose="020B0604020202020204" pitchFamily="34" charset="0"/>
              </a:rPr>
              <a:t>Background</a:t>
            </a:r>
          </a:p>
        </p:txBody>
      </p:sp>
      <p:sp>
        <p:nvSpPr>
          <p:cNvPr id="5126" name="Text Box 24">
            <a:extLst>
              <a:ext uri="{FF2B5EF4-FFF2-40B4-BE49-F238E27FC236}">
                <a16:creationId xmlns:a16="http://schemas.microsoft.com/office/drawing/2014/main" id="{D115C31D-95A1-4B57-8F23-4E22D68066B0}"/>
              </a:ext>
            </a:extLst>
          </p:cNvPr>
          <p:cNvSpPr txBox="1">
            <a:spLocks noChangeArrowheads="1"/>
          </p:cNvSpPr>
          <p:nvPr/>
        </p:nvSpPr>
        <p:spPr bwMode="auto">
          <a:xfrm>
            <a:off x="1261018" y="18466682"/>
            <a:ext cx="9000000" cy="610119"/>
          </a:xfrm>
          <a:prstGeom prst="rect">
            <a:avLst/>
          </a:prstGeom>
          <a:solidFill>
            <a:srgbClr val="66003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77499" tIns="88749" rIns="177499" bIns="88749">
            <a:spAutoFit/>
          </a:bodyPr>
          <a:lstStyle>
            <a:lvl1pPr defTabSz="631825">
              <a:defRPr sz="1400">
                <a:solidFill>
                  <a:schemeClr val="tx1"/>
                </a:solidFill>
                <a:latin typeface="Times New Roman" panose="02020603050405020304" pitchFamily="18" charset="0"/>
                <a:cs typeface="Arial" panose="020B0604020202020204" pitchFamily="34" charset="0"/>
              </a:defRPr>
            </a:lvl1pPr>
            <a:lvl2pPr marL="742950" indent="-285750" defTabSz="631825">
              <a:defRPr sz="1400">
                <a:solidFill>
                  <a:schemeClr val="tx1"/>
                </a:solidFill>
                <a:latin typeface="Times New Roman" panose="02020603050405020304" pitchFamily="18" charset="0"/>
                <a:cs typeface="Arial" panose="020B0604020202020204" pitchFamily="34" charset="0"/>
              </a:defRPr>
            </a:lvl2pPr>
            <a:lvl3pPr marL="1143000" indent="-228600" defTabSz="631825">
              <a:defRPr sz="1400">
                <a:solidFill>
                  <a:schemeClr val="tx1"/>
                </a:solidFill>
                <a:latin typeface="Times New Roman" panose="02020603050405020304" pitchFamily="18" charset="0"/>
                <a:cs typeface="Arial" panose="020B0604020202020204" pitchFamily="34" charset="0"/>
              </a:defRPr>
            </a:lvl3pPr>
            <a:lvl4pPr marL="1600200" indent="-228600" defTabSz="631825">
              <a:defRPr sz="1400">
                <a:solidFill>
                  <a:schemeClr val="tx1"/>
                </a:solidFill>
                <a:latin typeface="Times New Roman" panose="02020603050405020304" pitchFamily="18" charset="0"/>
                <a:cs typeface="Arial" panose="020B0604020202020204" pitchFamily="34" charset="0"/>
              </a:defRPr>
            </a:lvl4pPr>
            <a:lvl5pPr marL="2057400" indent="-228600" defTabSz="631825">
              <a:defRPr sz="1400">
                <a:solidFill>
                  <a:schemeClr val="tx1"/>
                </a:solidFill>
                <a:latin typeface="Times New Roman" panose="02020603050405020304" pitchFamily="18" charset="0"/>
                <a:cs typeface="Arial" panose="020B0604020202020204" pitchFamily="34" charset="0"/>
              </a:defRPr>
            </a:lvl5pPr>
            <a:lvl6pPr marL="25146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a:spcBef>
                <a:spcPct val="50000"/>
              </a:spcBef>
            </a:pPr>
            <a:r>
              <a:rPr lang="en-GB" altLang="en-US" sz="2800" b="1" dirty="0">
                <a:solidFill>
                  <a:schemeClr val="bg1"/>
                </a:solidFill>
                <a:latin typeface="Arial" panose="020B0604020202020204" pitchFamily="34" charset="0"/>
              </a:rPr>
              <a:t>Aims and Questions</a:t>
            </a:r>
          </a:p>
        </p:txBody>
      </p:sp>
      <p:sp>
        <p:nvSpPr>
          <p:cNvPr id="5127" name="Text Box 25">
            <a:extLst>
              <a:ext uri="{FF2B5EF4-FFF2-40B4-BE49-F238E27FC236}">
                <a16:creationId xmlns:a16="http://schemas.microsoft.com/office/drawing/2014/main" id="{60E2975F-ED19-4C89-8568-DB56A89A3640}"/>
              </a:ext>
            </a:extLst>
          </p:cNvPr>
          <p:cNvSpPr txBox="1">
            <a:spLocks noChangeArrowheads="1"/>
          </p:cNvSpPr>
          <p:nvPr/>
        </p:nvSpPr>
        <p:spPr bwMode="auto">
          <a:xfrm>
            <a:off x="11716378" y="8221391"/>
            <a:ext cx="19058021" cy="610119"/>
          </a:xfrm>
          <a:prstGeom prst="rect">
            <a:avLst/>
          </a:prstGeom>
          <a:solidFill>
            <a:srgbClr val="6600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77499" tIns="88749" rIns="177499" bIns="88749">
            <a:spAutoFit/>
          </a:bodyPr>
          <a:lstStyle>
            <a:lvl1pPr defTabSz="631825">
              <a:defRPr sz="1400">
                <a:solidFill>
                  <a:schemeClr val="tx1"/>
                </a:solidFill>
                <a:latin typeface="Times New Roman" panose="02020603050405020304" pitchFamily="18" charset="0"/>
                <a:cs typeface="Arial" panose="020B0604020202020204" pitchFamily="34" charset="0"/>
              </a:defRPr>
            </a:lvl1pPr>
            <a:lvl2pPr marL="742950" indent="-285750" defTabSz="631825">
              <a:defRPr sz="1400">
                <a:solidFill>
                  <a:schemeClr val="tx1"/>
                </a:solidFill>
                <a:latin typeface="Times New Roman" panose="02020603050405020304" pitchFamily="18" charset="0"/>
                <a:cs typeface="Arial" panose="020B0604020202020204" pitchFamily="34" charset="0"/>
              </a:defRPr>
            </a:lvl2pPr>
            <a:lvl3pPr marL="1143000" indent="-228600" defTabSz="631825">
              <a:defRPr sz="1400">
                <a:solidFill>
                  <a:schemeClr val="tx1"/>
                </a:solidFill>
                <a:latin typeface="Times New Roman" panose="02020603050405020304" pitchFamily="18" charset="0"/>
                <a:cs typeface="Arial" panose="020B0604020202020204" pitchFamily="34" charset="0"/>
              </a:defRPr>
            </a:lvl3pPr>
            <a:lvl4pPr marL="1600200" indent="-228600" defTabSz="631825">
              <a:defRPr sz="1400">
                <a:solidFill>
                  <a:schemeClr val="tx1"/>
                </a:solidFill>
                <a:latin typeface="Times New Roman" panose="02020603050405020304" pitchFamily="18" charset="0"/>
                <a:cs typeface="Arial" panose="020B0604020202020204" pitchFamily="34" charset="0"/>
              </a:defRPr>
            </a:lvl4pPr>
            <a:lvl5pPr marL="2057400" indent="-228600" defTabSz="631825">
              <a:defRPr sz="1400">
                <a:solidFill>
                  <a:schemeClr val="tx1"/>
                </a:solidFill>
                <a:latin typeface="Times New Roman" panose="02020603050405020304" pitchFamily="18" charset="0"/>
                <a:cs typeface="Arial" panose="020B0604020202020204" pitchFamily="34" charset="0"/>
              </a:defRPr>
            </a:lvl5pPr>
            <a:lvl6pPr marL="25146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a:spcBef>
                <a:spcPct val="50000"/>
              </a:spcBef>
            </a:pPr>
            <a:r>
              <a:rPr lang="en-GB" altLang="en-US" sz="2800" b="1" dirty="0">
                <a:solidFill>
                  <a:schemeClr val="bg1"/>
                </a:solidFill>
                <a:latin typeface="Arial" panose="020B0604020202020204" pitchFamily="34" charset="0"/>
              </a:rPr>
              <a:t>Tables and Figures</a:t>
            </a:r>
          </a:p>
        </p:txBody>
      </p:sp>
      <p:sp>
        <p:nvSpPr>
          <p:cNvPr id="5128" name="Text Box 27">
            <a:extLst>
              <a:ext uri="{FF2B5EF4-FFF2-40B4-BE49-F238E27FC236}">
                <a16:creationId xmlns:a16="http://schemas.microsoft.com/office/drawing/2014/main" id="{B7A8B613-E1EE-4782-A667-04FA45CCECD4}"/>
              </a:ext>
            </a:extLst>
          </p:cNvPr>
          <p:cNvSpPr txBox="1">
            <a:spLocks noChangeArrowheads="1"/>
          </p:cNvSpPr>
          <p:nvPr/>
        </p:nvSpPr>
        <p:spPr bwMode="auto">
          <a:xfrm>
            <a:off x="32542744" y="15090670"/>
            <a:ext cx="9000000" cy="610119"/>
          </a:xfrm>
          <a:prstGeom prst="rect">
            <a:avLst/>
          </a:prstGeom>
          <a:solidFill>
            <a:srgbClr val="6600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77499" tIns="88749" rIns="177499" bIns="88749">
            <a:spAutoFit/>
          </a:bodyPr>
          <a:lstStyle>
            <a:lvl1pPr defTabSz="631825">
              <a:defRPr sz="1400">
                <a:solidFill>
                  <a:schemeClr val="tx1"/>
                </a:solidFill>
                <a:latin typeface="Times New Roman" panose="02020603050405020304" pitchFamily="18" charset="0"/>
                <a:cs typeface="Arial" panose="020B0604020202020204" pitchFamily="34" charset="0"/>
              </a:defRPr>
            </a:lvl1pPr>
            <a:lvl2pPr marL="742950" indent="-285750" defTabSz="631825">
              <a:defRPr sz="1400">
                <a:solidFill>
                  <a:schemeClr val="tx1"/>
                </a:solidFill>
                <a:latin typeface="Times New Roman" panose="02020603050405020304" pitchFamily="18" charset="0"/>
                <a:cs typeface="Arial" panose="020B0604020202020204" pitchFamily="34" charset="0"/>
              </a:defRPr>
            </a:lvl2pPr>
            <a:lvl3pPr marL="1143000" indent="-228600" defTabSz="631825">
              <a:defRPr sz="1400">
                <a:solidFill>
                  <a:schemeClr val="tx1"/>
                </a:solidFill>
                <a:latin typeface="Times New Roman" panose="02020603050405020304" pitchFamily="18" charset="0"/>
                <a:cs typeface="Arial" panose="020B0604020202020204" pitchFamily="34" charset="0"/>
              </a:defRPr>
            </a:lvl3pPr>
            <a:lvl4pPr marL="1600200" indent="-228600" defTabSz="631825">
              <a:defRPr sz="1400">
                <a:solidFill>
                  <a:schemeClr val="tx1"/>
                </a:solidFill>
                <a:latin typeface="Times New Roman" panose="02020603050405020304" pitchFamily="18" charset="0"/>
                <a:cs typeface="Arial" panose="020B0604020202020204" pitchFamily="34" charset="0"/>
              </a:defRPr>
            </a:lvl4pPr>
            <a:lvl5pPr marL="2057400" indent="-228600" defTabSz="631825">
              <a:defRPr sz="1400">
                <a:solidFill>
                  <a:schemeClr val="tx1"/>
                </a:solidFill>
                <a:latin typeface="Times New Roman" panose="02020603050405020304" pitchFamily="18" charset="0"/>
                <a:cs typeface="Arial" panose="020B0604020202020204" pitchFamily="34" charset="0"/>
              </a:defRPr>
            </a:lvl5pPr>
            <a:lvl6pPr marL="25146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a:spcBef>
                <a:spcPct val="50000"/>
              </a:spcBef>
            </a:pPr>
            <a:r>
              <a:rPr lang="en-GB" altLang="en-US" sz="2800" b="1" dirty="0">
                <a:solidFill>
                  <a:schemeClr val="bg1"/>
                </a:solidFill>
                <a:latin typeface="Arial" panose="020B0604020202020204" pitchFamily="34" charset="0"/>
              </a:rPr>
              <a:t>Conclusions</a:t>
            </a:r>
          </a:p>
        </p:txBody>
      </p:sp>
      <p:sp>
        <p:nvSpPr>
          <p:cNvPr id="5129" name="Text Box 28">
            <a:extLst>
              <a:ext uri="{FF2B5EF4-FFF2-40B4-BE49-F238E27FC236}">
                <a16:creationId xmlns:a16="http://schemas.microsoft.com/office/drawing/2014/main" id="{897D47DA-9496-4B4C-BFCC-CEE3611A04AC}"/>
              </a:ext>
            </a:extLst>
          </p:cNvPr>
          <p:cNvSpPr txBox="1">
            <a:spLocks noChangeArrowheads="1"/>
          </p:cNvSpPr>
          <p:nvPr/>
        </p:nvSpPr>
        <p:spPr bwMode="auto">
          <a:xfrm>
            <a:off x="32542744" y="19388110"/>
            <a:ext cx="9000000" cy="610119"/>
          </a:xfrm>
          <a:prstGeom prst="rect">
            <a:avLst/>
          </a:prstGeom>
          <a:solidFill>
            <a:srgbClr val="6600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77499" tIns="88749" rIns="177499" bIns="88749">
            <a:spAutoFit/>
          </a:bodyPr>
          <a:lstStyle>
            <a:lvl1pPr defTabSz="631825">
              <a:defRPr sz="1400">
                <a:solidFill>
                  <a:schemeClr val="tx1"/>
                </a:solidFill>
                <a:latin typeface="Times New Roman" panose="02020603050405020304" pitchFamily="18" charset="0"/>
                <a:cs typeface="Arial" panose="020B0604020202020204" pitchFamily="34" charset="0"/>
              </a:defRPr>
            </a:lvl1pPr>
            <a:lvl2pPr marL="742950" indent="-285750" defTabSz="631825">
              <a:defRPr sz="1400">
                <a:solidFill>
                  <a:schemeClr val="tx1"/>
                </a:solidFill>
                <a:latin typeface="Times New Roman" panose="02020603050405020304" pitchFamily="18" charset="0"/>
                <a:cs typeface="Arial" panose="020B0604020202020204" pitchFamily="34" charset="0"/>
              </a:defRPr>
            </a:lvl2pPr>
            <a:lvl3pPr marL="1143000" indent="-228600" defTabSz="631825">
              <a:defRPr sz="1400">
                <a:solidFill>
                  <a:schemeClr val="tx1"/>
                </a:solidFill>
                <a:latin typeface="Times New Roman" panose="02020603050405020304" pitchFamily="18" charset="0"/>
                <a:cs typeface="Arial" panose="020B0604020202020204" pitchFamily="34" charset="0"/>
              </a:defRPr>
            </a:lvl3pPr>
            <a:lvl4pPr marL="1600200" indent="-228600" defTabSz="631825">
              <a:defRPr sz="1400">
                <a:solidFill>
                  <a:schemeClr val="tx1"/>
                </a:solidFill>
                <a:latin typeface="Times New Roman" panose="02020603050405020304" pitchFamily="18" charset="0"/>
                <a:cs typeface="Arial" panose="020B0604020202020204" pitchFamily="34" charset="0"/>
              </a:defRPr>
            </a:lvl4pPr>
            <a:lvl5pPr marL="2057400" indent="-228600" defTabSz="631825">
              <a:defRPr sz="1400">
                <a:solidFill>
                  <a:schemeClr val="tx1"/>
                </a:solidFill>
                <a:latin typeface="Times New Roman" panose="02020603050405020304" pitchFamily="18" charset="0"/>
                <a:cs typeface="Arial" panose="020B0604020202020204" pitchFamily="34" charset="0"/>
              </a:defRPr>
            </a:lvl5pPr>
            <a:lvl6pPr marL="25146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a:spcBef>
                <a:spcPct val="50000"/>
              </a:spcBef>
            </a:pPr>
            <a:r>
              <a:rPr lang="en-GB" altLang="en-US" sz="2800" b="1" dirty="0">
                <a:solidFill>
                  <a:schemeClr val="bg1"/>
                </a:solidFill>
                <a:latin typeface="Arial" panose="020B0604020202020204" pitchFamily="34" charset="0"/>
              </a:rPr>
              <a:t>References</a:t>
            </a:r>
          </a:p>
        </p:txBody>
      </p:sp>
      <p:sp>
        <p:nvSpPr>
          <p:cNvPr id="5130" name="Rectangle 44">
            <a:extLst>
              <a:ext uri="{FF2B5EF4-FFF2-40B4-BE49-F238E27FC236}">
                <a16:creationId xmlns:a16="http://schemas.microsoft.com/office/drawing/2014/main" id="{E7CAEEC6-D584-4031-9D23-70FAE11E4A9A}"/>
              </a:ext>
            </a:extLst>
          </p:cNvPr>
          <p:cNvSpPr>
            <a:spLocks noChangeArrowheads="1"/>
          </p:cNvSpPr>
          <p:nvPr/>
        </p:nvSpPr>
        <p:spPr bwMode="auto">
          <a:xfrm>
            <a:off x="32542744" y="15724448"/>
            <a:ext cx="9000000" cy="3527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01157" tIns="100577" rIns="201157" bIns="100577">
            <a:spAutoFit/>
          </a:bodyPr>
          <a:lstStyle>
            <a:lvl1pPr defTabSz="2838450">
              <a:defRPr sz="1400">
                <a:solidFill>
                  <a:schemeClr val="tx1"/>
                </a:solidFill>
                <a:latin typeface="Times New Roman" panose="02020603050405020304" pitchFamily="18" charset="0"/>
                <a:cs typeface="Arial" panose="020B0604020202020204" pitchFamily="34" charset="0"/>
              </a:defRPr>
            </a:lvl1pPr>
            <a:lvl2pPr marL="742950" indent="-285750" defTabSz="2838450">
              <a:defRPr sz="1400">
                <a:solidFill>
                  <a:schemeClr val="tx1"/>
                </a:solidFill>
                <a:latin typeface="Times New Roman" panose="02020603050405020304" pitchFamily="18" charset="0"/>
                <a:cs typeface="Arial" panose="020B0604020202020204" pitchFamily="34" charset="0"/>
              </a:defRPr>
            </a:lvl2pPr>
            <a:lvl3pPr marL="1143000" indent="-228600" defTabSz="2838450">
              <a:defRPr sz="1400">
                <a:solidFill>
                  <a:schemeClr val="tx1"/>
                </a:solidFill>
                <a:latin typeface="Times New Roman" panose="02020603050405020304" pitchFamily="18" charset="0"/>
                <a:cs typeface="Arial" panose="020B0604020202020204" pitchFamily="34" charset="0"/>
              </a:defRPr>
            </a:lvl3pPr>
            <a:lvl4pPr marL="1600200" indent="-228600" defTabSz="2838450">
              <a:defRPr sz="1400">
                <a:solidFill>
                  <a:schemeClr val="tx1"/>
                </a:solidFill>
                <a:latin typeface="Times New Roman" panose="02020603050405020304" pitchFamily="18" charset="0"/>
                <a:cs typeface="Arial" panose="020B0604020202020204" pitchFamily="34" charset="0"/>
              </a:defRPr>
            </a:lvl4pPr>
            <a:lvl5pPr marL="2057400" indent="-228600" defTabSz="2838450">
              <a:defRPr sz="1400">
                <a:solidFill>
                  <a:schemeClr val="tx1"/>
                </a:solidFill>
                <a:latin typeface="Times New Roman" panose="02020603050405020304" pitchFamily="18" charset="0"/>
                <a:cs typeface="Arial" panose="020B0604020202020204" pitchFamily="34" charset="0"/>
              </a:defRPr>
            </a:lvl5pPr>
            <a:lvl6pPr marL="2514600" indent="-228600" defTabSz="283845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defTabSz="283845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defTabSz="283845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defTabSz="283845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marL="342900" indent="-342900" algn="just">
              <a:buFont typeface="Arial" panose="020B0604020202020204" pitchFamily="34" charset="0"/>
              <a:buChar char="•"/>
            </a:pPr>
            <a:r>
              <a:rPr lang="en-GB" altLang="en-US" sz="2700" dirty="0">
                <a:latin typeface="Arial" panose="020B0604020202020204" pitchFamily="34" charset="0"/>
              </a:rPr>
              <a:t>HLH  is not being considered in the differential of many patients with ferritin &gt; 10,000 µg/L</a:t>
            </a:r>
          </a:p>
          <a:p>
            <a:pPr marL="342900" indent="-342900" algn="just">
              <a:buFont typeface="Arial" panose="020B0604020202020204" pitchFamily="34" charset="0"/>
              <a:buChar char="•"/>
            </a:pPr>
            <a:r>
              <a:rPr lang="en-GB" altLang="en-US" sz="2700" dirty="0">
                <a:latin typeface="Arial" panose="020B0604020202020204" pitchFamily="34" charset="0"/>
              </a:rPr>
              <a:t>Mortality was high, both in the group overall and in patients diagnosed with HLH by the treating team</a:t>
            </a:r>
          </a:p>
          <a:p>
            <a:pPr marL="342900" indent="-342900" algn="just">
              <a:buFont typeface="Arial" panose="020B0604020202020204" pitchFamily="34" charset="0"/>
              <a:buChar char="•"/>
            </a:pPr>
            <a:r>
              <a:rPr lang="en-GB" altLang="en-US" sz="2700" dirty="0">
                <a:latin typeface="Arial" panose="020B0604020202020204" pitchFamily="34" charset="0"/>
              </a:rPr>
              <a:t>Children with fever, cytopenias and evolving multi-organ involvement – check ferritin and think of HLH</a:t>
            </a:r>
          </a:p>
          <a:p>
            <a:pPr marL="342900" indent="-342900" algn="just">
              <a:buFont typeface="Arial" panose="020B0604020202020204" pitchFamily="34" charset="0"/>
              <a:buChar char="•"/>
            </a:pPr>
            <a:r>
              <a:rPr lang="en-GB" altLang="en-US" sz="2700" dirty="0">
                <a:latin typeface="Arial" panose="020B0604020202020204" pitchFamily="34" charset="0"/>
              </a:rPr>
              <a:t>Need for improved education and training in recognition of HLH for all clinicians caring for children</a:t>
            </a:r>
          </a:p>
        </p:txBody>
      </p:sp>
      <p:sp>
        <p:nvSpPr>
          <p:cNvPr id="5132" name="Text Box 121">
            <a:extLst>
              <a:ext uri="{FF2B5EF4-FFF2-40B4-BE49-F238E27FC236}">
                <a16:creationId xmlns:a16="http://schemas.microsoft.com/office/drawing/2014/main" id="{D23FF304-25E2-45C1-8C75-14BD23C95A0B}"/>
              </a:ext>
            </a:extLst>
          </p:cNvPr>
          <p:cNvSpPr txBox="1">
            <a:spLocks noChangeArrowheads="1"/>
          </p:cNvSpPr>
          <p:nvPr/>
        </p:nvSpPr>
        <p:spPr bwMode="auto">
          <a:xfrm>
            <a:off x="1261018" y="21537214"/>
            <a:ext cx="9000000" cy="610119"/>
          </a:xfrm>
          <a:prstGeom prst="rect">
            <a:avLst/>
          </a:prstGeom>
          <a:solidFill>
            <a:srgbClr val="66003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77499" tIns="88749" rIns="177499" bIns="88749">
            <a:spAutoFit/>
          </a:bodyPr>
          <a:lstStyle>
            <a:lvl1pPr defTabSz="631825">
              <a:defRPr sz="1400">
                <a:solidFill>
                  <a:schemeClr val="tx1"/>
                </a:solidFill>
                <a:latin typeface="Times New Roman" panose="02020603050405020304" pitchFamily="18" charset="0"/>
                <a:cs typeface="Arial" panose="020B0604020202020204" pitchFamily="34" charset="0"/>
              </a:defRPr>
            </a:lvl1pPr>
            <a:lvl2pPr marL="742950" indent="-285750" defTabSz="631825">
              <a:defRPr sz="1400">
                <a:solidFill>
                  <a:schemeClr val="tx1"/>
                </a:solidFill>
                <a:latin typeface="Times New Roman" panose="02020603050405020304" pitchFamily="18" charset="0"/>
                <a:cs typeface="Arial" panose="020B0604020202020204" pitchFamily="34" charset="0"/>
              </a:defRPr>
            </a:lvl2pPr>
            <a:lvl3pPr marL="1143000" indent="-228600" defTabSz="631825">
              <a:defRPr sz="1400">
                <a:solidFill>
                  <a:schemeClr val="tx1"/>
                </a:solidFill>
                <a:latin typeface="Times New Roman" panose="02020603050405020304" pitchFamily="18" charset="0"/>
                <a:cs typeface="Arial" panose="020B0604020202020204" pitchFamily="34" charset="0"/>
              </a:defRPr>
            </a:lvl3pPr>
            <a:lvl4pPr marL="1600200" indent="-228600" defTabSz="631825">
              <a:defRPr sz="1400">
                <a:solidFill>
                  <a:schemeClr val="tx1"/>
                </a:solidFill>
                <a:latin typeface="Times New Roman" panose="02020603050405020304" pitchFamily="18" charset="0"/>
                <a:cs typeface="Arial" panose="020B0604020202020204" pitchFamily="34" charset="0"/>
              </a:defRPr>
            </a:lvl4pPr>
            <a:lvl5pPr marL="2057400" indent="-228600" defTabSz="631825">
              <a:defRPr sz="1400">
                <a:solidFill>
                  <a:schemeClr val="tx1"/>
                </a:solidFill>
                <a:latin typeface="Times New Roman" panose="02020603050405020304" pitchFamily="18" charset="0"/>
                <a:cs typeface="Arial" panose="020B0604020202020204" pitchFamily="34" charset="0"/>
              </a:defRPr>
            </a:lvl5pPr>
            <a:lvl6pPr marL="25146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a:spcBef>
                <a:spcPct val="50000"/>
              </a:spcBef>
            </a:pPr>
            <a:r>
              <a:rPr lang="en-GB" altLang="en-US" sz="2800" b="1" dirty="0">
                <a:solidFill>
                  <a:schemeClr val="bg1"/>
                </a:solidFill>
                <a:latin typeface="Arial" panose="020B0604020202020204" pitchFamily="34" charset="0"/>
              </a:rPr>
              <a:t>Methods</a:t>
            </a:r>
          </a:p>
        </p:txBody>
      </p:sp>
      <p:sp>
        <p:nvSpPr>
          <p:cNvPr id="5133" name="Text Box 180">
            <a:extLst>
              <a:ext uri="{FF2B5EF4-FFF2-40B4-BE49-F238E27FC236}">
                <a16:creationId xmlns:a16="http://schemas.microsoft.com/office/drawing/2014/main" id="{12E02EEC-E736-4BCF-A5D8-3DB5DCB41B66}"/>
              </a:ext>
            </a:extLst>
          </p:cNvPr>
          <p:cNvSpPr txBox="1">
            <a:spLocks noChangeArrowheads="1"/>
          </p:cNvSpPr>
          <p:nvPr/>
        </p:nvSpPr>
        <p:spPr bwMode="auto">
          <a:xfrm>
            <a:off x="1261018" y="19077195"/>
            <a:ext cx="9000000" cy="2273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7443" tIns="287443" rIns="287443" bIns="287443">
            <a:spAutoFit/>
          </a:bodyPr>
          <a:lstStyle>
            <a:lvl1pPr marL="342900" indent="-342900" defTabSz="1027113">
              <a:defRPr sz="1400">
                <a:solidFill>
                  <a:schemeClr val="tx1"/>
                </a:solidFill>
                <a:latin typeface="Times New Roman" panose="02020603050405020304" pitchFamily="18" charset="0"/>
                <a:cs typeface="Arial" panose="020B0604020202020204" pitchFamily="34" charset="0"/>
              </a:defRPr>
            </a:lvl1pPr>
            <a:lvl2pPr marL="742950" indent="-285750" defTabSz="1027113">
              <a:defRPr sz="1400">
                <a:solidFill>
                  <a:schemeClr val="tx1"/>
                </a:solidFill>
                <a:latin typeface="Times New Roman" panose="02020603050405020304" pitchFamily="18" charset="0"/>
                <a:cs typeface="Arial" panose="020B0604020202020204" pitchFamily="34" charset="0"/>
              </a:defRPr>
            </a:lvl2pPr>
            <a:lvl3pPr marL="1143000" indent="-228600" defTabSz="1027113">
              <a:defRPr sz="1400">
                <a:solidFill>
                  <a:schemeClr val="tx1"/>
                </a:solidFill>
                <a:latin typeface="Times New Roman" panose="02020603050405020304" pitchFamily="18" charset="0"/>
                <a:cs typeface="Arial" panose="020B0604020202020204" pitchFamily="34" charset="0"/>
              </a:defRPr>
            </a:lvl3pPr>
            <a:lvl4pPr marL="1600200" indent="-228600" defTabSz="1027113">
              <a:defRPr sz="1400">
                <a:solidFill>
                  <a:schemeClr val="tx1"/>
                </a:solidFill>
                <a:latin typeface="Times New Roman" panose="02020603050405020304" pitchFamily="18" charset="0"/>
                <a:cs typeface="Arial" panose="020B0604020202020204" pitchFamily="34" charset="0"/>
              </a:defRPr>
            </a:lvl4pPr>
            <a:lvl5pPr marL="2057400" indent="-228600" defTabSz="1027113">
              <a:defRPr sz="1400">
                <a:solidFill>
                  <a:schemeClr val="tx1"/>
                </a:solidFill>
                <a:latin typeface="Times New Roman" panose="02020603050405020304" pitchFamily="18" charset="0"/>
                <a:cs typeface="Arial" panose="020B0604020202020204" pitchFamily="34" charset="0"/>
              </a:defRPr>
            </a:lvl5pPr>
            <a:lvl6pPr marL="2514600" indent="-228600" defTabSz="1027113"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defTabSz="1027113"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defTabSz="1027113"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defTabSz="1027113"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a:buFont typeface="Arial" panose="020B0604020202020204" pitchFamily="34" charset="0"/>
              <a:buChar char="•"/>
              <a:defRPr/>
            </a:pPr>
            <a:r>
              <a:rPr lang="en-GB" altLang="en-US" sz="2200" dirty="0">
                <a:latin typeface="Arial" panose="020B0604020202020204" pitchFamily="34" charset="0"/>
              </a:rPr>
              <a:t>To assess recognition of HLH in a paediatric population with ferritin &gt; 10,000 µg/L</a:t>
            </a:r>
          </a:p>
          <a:p>
            <a:pPr>
              <a:buFont typeface="Arial" panose="020B0604020202020204" pitchFamily="34" charset="0"/>
              <a:buChar char="•"/>
              <a:defRPr/>
            </a:pPr>
            <a:r>
              <a:rPr lang="en-GB" altLang="en-US" sz="2200" dirty="0">
                <a:latin typeface="Arial" panose="020B0604020202020204" pitchFamily="34" charset="0"/>
              </a:rPr>
              <a:t>How many cases of probable HLH are missed by the treating team?</a:t>
            </a:r>
          </a:p>
          <a:p>
            <a:pPr marL="0" indent="0">
              <a:defRPr/>
            </a:pPr>
            <a:endParaRPr lang="en-GB" altLang="en-US" sz="2200" dirty="0">
              <a:latin typeface="Arial" panose="020B0604020202020204" pitchFamily="34" charset="0"/>
            </a:endParaRPr>
          </a:p>
        </p:txBody>
      </p:sp>
      <p:sp>
        <p:nvSpPr>
          <p:cNvPr id="5134" name="Rectangle 44">
            <a:extLst>
              <a:ext uri="{FF2B5EF4-FFF2-40B4-BE49-F238E27FC236}">
                <a16:creationId xmlns:a16="http://schemas.microsoft.com/office/drawing/2014/main" id="{BEC853F9-4CF9-4A53-99A7-57DBD257330E}"/>
              </a:ext>
            </a:extLst>
          </p:cNvPr>
          <p:cNvSpPr>
            <a:spLocks noChangeArrowheads="1"/>
          </p:cNvSpPr>
          <p:nvPr/>
        </p:nvSpPr>
        <p:spPr bwMode="auto">
          <a:xfrm>
            <a:off x="1261018" y="22139085"/>
            <a:ext cx="9000000" cy="595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1157" tIns="100577" rIns="201157" bIns="100577">
            <a:spAutoFit/>
          </a:bodyPr>
          <a:lstStyle>
            <a:lvl1pPr defTabSz="2838450">
              <a:defRPr sz="1400">
                <a:solidFill>
                  <a:schemeClr val="tx1"/>
                </a:solidFill>
                <a:latin typeface="Times New Roman" panose="02020603050405020304" pitchFamily="18" charset="0"/>
                <a:cs typeface="Arial" panose="020B0604020202020204" pitchFamily="34" charset="0"/>
              </a:defRPr>
            </a:lvl1pPr>
            <a:lvl2pPr marL="742950" indent="-285750" defTabSz="2838450">
              <a:defRPr sz="1400">
                <a:solidFill>
                  <a:schemeClr val="tx1"/>
                </a:solidFill>
                <a:latin typeface="Times New Roman" panose="02020603050405020304" pitchFamily="18" charset="0"/>
                <a:cs typeface="Arial" panose="020B0604020202020204" pitchFamily="34" charset="0"/>
              </a:defRPr>
            </a:lvl2pPr>
            <a:lvl3pPr marL="1143000" indent="-228600" defTabSz="2838450">
              <a:defRPr sz="1400">
                <a:solidFill>
                  <a:schemeClr val="tx1"/>
                </a:solidFill>
                <a:latin typeface="Times New Roman" panose="02020603050405020304" pitchFamily="18" charset="0"/>
                <a:cs typeface="Arial" panose="020B0604020202020204" pitchFamily="34" charset="0"/>
              </a:defRPr>
            </a:lvl3pPr>
            <a:lvl4pPr marL="1600200" indent="-228600" defTabSz="2838450">
              <a:defRPr sz="1400">
                <a:solidFill>
                  <a:schemeClr val="tx1"/>
                </a:solidFill>
                <a:latin typeface="Times New Roman" panose="02020603050405020304" pitchFamily="18" charset="0"/>
                <a:cs typeface="Arial" panose="020B0604020202020204" pitchFamily="34" charset="0"/>
              </a:defRPr>
            </a:lvl4pPr>
            <a:lvl5pPr marL="2057400" indent="-228600" defTabSz="2838450">
              <a:defRPr sz="1400">
                <a:solidFill>
                  <a:schemeClr val="tx1"/>
                </a:solidFill>
                <a:latin typeface="Times New Roman" panose="02020603050405020304" pitchFamily="18" charset="0"/>
                <a:cs typeface="Arial" panose="020B0604020202020204" pitchFamily="34" charset="0"/>
              </a:defRPr>
            </a:lvl5pPr>
            <a:lvl6pPr marL="2514600" indent="-228600" defTabSz="283845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defTabSz="283845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defTabSz="283845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defTabSz="283845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algn="just">
              <a:buFontTx/>
              <a:buChar char="•"/>
            </a:pPr>
            <a:r>
              <a:rPr lang="en-GB" altLang="en-US" sz="2200" dirty="0">
                <a:latin typeface="Arial" panose="020B0604020202020204" pitchFamily="34" charset="0"/>
              </a:rPr>
              <a:t> Retrospective study at 11 UK centres</a:t>
            </a:r>
          </a:p>
          <a:p>
            <a:pPr algn="just">
              <a:buFontTx/>
              <a:buChar char="•"/>
            </a:pPr>
            <a:r>
              <a:rPr lang="en-GB" altLang="en-US" sz="2200" dirty="0">
                <a:latin typeface="Arial" panose="020B0604020202020204" pitchFamily="34" charset="0"/>
              </a:rPr>
              <a:t> Local service evaluation permissions</a:t>
            </a:r>
          </a:p>
          <a:p>
            <a:pPr algn="just">
              <a:buFontTx/>
              <a:buChar char="•"/>
            </a:pPr>
            <a:r>
              <a:rPr lang="en-GB" altLang="en-US" sz="2200" dirty="0">
                <a:latin typeface="Arial" panose="020B0604020202020204" pitchFamily="34" charset="0"/>
              </a:rPr>
              <a:t> Age of disease onset ≤ 16 years</a:t>
            </a:r>
          </a:p>
          <a:p>
            <a:pPr algn="just">
              <a:buFontTx/>
              <a:buChar char="•"/>
            </a:pPr>
            <a:r>
              <a:rPr lang="en-GB" altLang="en-US" sz="2200" dirty="0">
                <a:latin typeface="Arial" panose="020B0604020202020204" pitchFamily="34" charset="0"/>
              </a:rPr>
              <a:t> Biochemistry database search for ferritin &gt; 10,000 µg/L between 01.04.2014 and 31.03.2017 </a:t>
            </a:r>
          </a:p>
          <a:p>
            <a:pPr algn="just">
              <a:buFontTx/>
              <a:buChar char="•"/>
            </a:pPr>
            <a:r>
              <a:rPr lang="en-GB" altLang="en-US" sz="2200" dirty="0">
                <a:latin typeface="Arial" panose="020B0604020202020204" pitchFamily="34" charset="0"/>
              </a:rPr>
              <a:t> Standardised proforma: demographics, initial diagnosis, clinical features, laboratory results, outcome</a:t>
            </a:r>
          </a:p>
          <a:p>
            <a:pPr algn="just">
              <a:buFontTx/>
              <a:buChar char="•"/>
            </a:pPr>
            <a:r>
              <a:rPr lang="en-GB" altLang="en-US" sz="2200" dirty="0">
                <a:latin typeface="Arial" panose="020B0604020202020204" pitchFamily="34" charset="0"/>
              </a:rPr>
              <a:t> Cases assessed against:</a:t>
            </a:r>
          </a:p>
          <a:p>
            <a:pPr lvl="1">
              <a:spcBef>
                <a:spcPct val="20000"/>
              </a:spcBef>
              <a:defRPr/>
            </a:pPr>
            <a:r>
              <a:rPr lang="en-GB" altLang="en-US" sz="2200" dirty="0">
                <a:latin typeface="Arial" panose="020B0604020202020204" pitchFamily="34" charset="0"/>
              </a:rPr>
              <a:t>1. </a:t>
            </a:r>
            <a:r>
              <a:rPr lang="en-US" altLang="en-US" sz="2200" dirty="0">
                <a:latin typeface="Arial" panose="020B0604020202020204" pitchFamily="34" charset="0"/>
              </a:rPr>
              <a:t>≥ 5 of 8 </a:t>
            </a:r>
            <a:r>
              <a:rPr lang="en-GB" altLang="en-US" sz="2200" dirty="0">
                <a:latin typeface="Arial" panose="020B0604020202020204" pitchFamily="34" charset="0"/>
              </a:rPr>
              <a:t>HLH 2004 criteria </a:t>
            </a:r>
          </a:p>
          <a:p>
            <a:pPr lvl="1">
              <a:spcBef>
                <a:spcPct val="20000"/>
              </a:spcBef>
              <a:defRPr/>
            </a:pPr>
            <a:r>
              <a:rPr lang="en-US" altLang="en-US" sz="2200" dirty="0">
                <a:latin typeface="Arial" panose="020B0604020202020204" pitchFamily="34" charset="0"/>
              </a:rPr>
              <a:t>2. ≥ 4 of 5 modified criteria</a:t>
            </a:r>
            <a:r>
              <a:rPr lang="en-GB" altLang="en-US" sz="2200" baseline="30000" dirty="0">
                <a:latin typeface="Arial" panose="020B0604020202020204" pitchFamily="34" charset="0"/>
              </a:rPr>
              <a:t>5</a:t>
            </a:r>
            <a:r>
              <a:rPr lang="en-US" altLang="en-US" sz="2200" dirty="0">
                <a:latin typeface="Arial" panose="020B0604020202020204" pitchFamily="34" charset="0"/>
              </a:rPr>
              <a:t> - excluding </a:t>
            </a:r>
            <a:r>
              <a:rPr lang="en-GB" altLang="en-US" sz="2200" dirty="0">
                <a:latin typeface="Arial" panose="020B0604020202020204" pitchFamily="34" charset="0"/>
              </a:rPr>
              <a:t>tissue haemophagocytosis, ↓NK cell function, ↑ sIL-2R </a:t>
            </a:r>
            <a:r>
              <a:rPr lang="en-GB" altLang="en-US" sz="2200">
                <a:latin typeface="Arial" panose="020B0604020202020204" pitchFamily="34" charset="0"/>
              </a:rPr>
              <a:t>because there is:</a:t>
            </a:r>
            <a:endParaRPr lang="en-GB" altLang="en-US" sz="2200" dirty="0">
              <a:latin typeface="Arial" panose="020B0604020202020204" pitchFamily="34" charset="0"/>
            </a:endParaRPr>
          </a:p>
          <a:p>
            <a:pPr lvl="1">
              <a:spcBef>
                <a:spcPct val="20000"/>
              </a:spcBef>
              <a:defRPr/>
            </a:pPr>
            <a:r>
              <a:rPr lang="en-GB" altLang="en-US" sz="2200" dirty="0">
                <a:latin typeface="Arial" panose="020B0604020202020204" pitchFamily="34" charset="0"/>
              </a:rPr>
              <a:t>	- limited access to testing</a:t>
            </a:r>
          </a:p>
          <a:p>
            <a:pPr lvl="1">
              <a:spcBef>
                <a:spcPct val="20000"/>
              </a:spcBef>
              <a:defRPr/>
            </a:pPr>
            <a:r>
              <a:rPr lang="en-GB" altLang="en-US" sz="2200" dirty="0">
                <a:latin typeface="Arial" panose="020B0604020202020204" pitchFamily="34" charset="0"/>
              </a:rPr>
              <a:t>	- slow turnaround for results</a:t>
            </a:r>
          </a:p>
          <a:p>
            <a:pPr lvl="1">
              <a:spcBef>
                <a:spcPct val="20000"/>
              </a:spcBef>
              <a:defRPr/>
            </a:pPr>
            <a:r>
              <a:rPr lang="en-GB" altLang="en-US" sz="2200" dirty="0">
                <a:latin typeface="Arial" panose="020B0604020202020204" pitchFamily="34" charset="0"/>
              </a:rPr>
              <a:t>3.  2016 MAS criteria for patients with sJIA</a:t>
            </a:r>
          </a:p>
          <a:p>
            <a:pPr algn="just">
              <a:buFontTx/>
              <a:buChar char="•"/>
            </a:pPr>
            <a:endParaRPr lang="en-GB" altLang="en-US" sz="2200" dirty="0">
              <a:latin typeface="Arial" panose="020B0604020202020204" pitchFamily="34" charset="0"/>
            </a:endParaRPr>
          </a:p>
        </p:txBody>
      </p:sp>
      <p:sp>
        <p:nvSpPr>
          <p:cNvPr id="5135" name="Rectangle 44">
            <a:extLst>
              <a:ext uri="{FF2B5EF4-FFF2-40B4-BE49-F238E27FC236}">
                <a16:creationId xmlns:a16="http://schemas.microsoft.com/office/drawing/2014/main" id="{19F57CA9-F20B-469B-A69F-4A463AC3236D}"/>
              </a:ext>
            </a:extLst>
          </p:cNvPr>
          <p:cNvSpPr>
            <a:spLocks noChangeArrowheads="1"/>
          </p:cNvSpPr>
          <p:nvPr/>
        </p:nvSpPr>
        <p:spPr bwMode="auto">
          <a:xfrm>
            <a:off x="32542744" y="20002612"/>
            <a:ext cx="9000000" cy="1680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01157" tIns="100577" rIns="201157" bIns="100577">
            <a:spAutoFit/>
          </a:bodyPr>
          <a:lstStyle>
            <a:lvl1pPr marL="344488" indent="-344488" defTabSz="2838450">
              <a:defRPr sz="1400">
                <a:solidFill>
                  <a:schemeClr val="tx1"/>
                </a:solidFill>
                <a:latin typeface="Times New Roman" panose="02020603050405020304" pitchFamily="18" charset="0"/>
                <a:cs typeface="Arial" panose="020B0604020202020204" pitchFamily="34" charset="0"/>
              </a:defRPr>
            </a:lvl1pPr>
            <a:lvl2pPr marL="742950" indent="-285750" defTabSz="2838450">
              <a:defRPr sz="1400">
                <a:solidFill>
                  <a:schemeClr val="tx1"/>
                </a:solidFill>
                <a:latin typeface="Times New Roman" panose="02020603050405020304" pitchFamily="18" charset="0"/>
                <a:cs typeface="Arial" panose="020B0604020202020204" pitchFamily="34" charset="0"/>
              </a:defRPr>
            </a:lvl2pPr>
            <a:lvl3pPr marL="1143000" indent="-228600" defTabSz="2838450">
              <a:defRPr sz="1400">
                <a:solidFill>
                  <a:schemeClr val="tx1"/>
                </a:solidFill>
                <a:latin typeface="Times New Roman" panose="02020603050405020304" pitchFamily="18" charset="0"/>
                <a:cs typeface="Arial" panose="020B0604020202020204" pitchFamily="34" charset="0"/>
              </a:defRPr>
            </a:lvl3pPr>
            <a:lvl4pPr marL="1600200" indent="-228600" defTabSz="2838450">
              <a:defRPr sz="1400">
                <a:solidFill>
                  <a:schemeClr val="tx1"/>
                </a:solidFill>
                <a:latin typeface="Times New Roman" panose="02020603050405020304" pitchFamily="18" charset="0"/>
                <a:cs typeface="Arial" panose="020B0604020202020204" pitchFamily="34" charset="0"/>
              </a:defRPr>
            </a:lvl4pPr>
            <a:lvl5pPr marL="2057400" indent="-228600" defTabSz="2838450">
              <a:defRPr sz="1400">
                <a:solidFill>
                  <a:schemeClr val="tx1"/>
                </a:solidFill>
                <a:latin typeface="Times New Roman" panose="02020603050405020304" pitchFamily="18" charset="0"/>
                <a:cs typeface="Arial" panose="020B0604020202020204" pitchFamily="34" charset="0"/>
              </a:defRPr>
            </a:lvl5pPr>
            <a:lvl6pPr marL="2514600" indent="-228600" defTabSz="283845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defTabSz="283845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defTabSz="283845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defTabSz="283845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a:buFontTx/>
              <a:buAutoNum type="arabicPeriod"/>
            </a:pPr>
            <a:r>
              <a:rPr lang="fr-FR" altLang="en-US" sz="1600" dirty="0">
                <a:latin typeface="Arial" panose="020B0604020202020204" pitchFamily="34" charset="0"/>
              </a:rPr>
              <a:t>Sen ES, Steward CG, Ramanan AV. Arch Dis Child. 2017;102:279-84</a:t>
            </a:r>
          </a:p>
          <a:p>
            <a:pPr>
              <a:buFontTx/>
              <a:buAutoNum type="arabicPeriod"/>
            </a:pPr>
            <a:r>
              <a:rPr lang="fr-FR" altLang="en-US" sz="1600" dirty="0">
                <a:latin typeface="Arial" panose="020B0604020202020204" pitchFamily="34" charset="0"/>
              </a:rPr>
              <a:t>Allen CE, Yu X, Kozinetz CA, McClain KL.. Pediatr Blood Cancer 2008;50:1227-35.</a:t>
            </a:r>
          </a:p>
          <a:p>
            <a:pPr>
              <a:buFontTx/>
              <a:buAutoNum type="arabicPeriod"/>
            </a:pPr>
            <a:r>
              <a:rPr lang="fr-FR" altLang="en-US" sz="1600" dirty="0">
                <a:latin typeface="Arial" panose="020B0604020202020204" pitchFamily="34" charset="0"/>
              </a:rPr>
              <a:t>Henter JI, et al. Pediatr Blood Cancer. 2007;48:124-31.</a:t>
            </a:r>
          </a:p>
          <a:p>
            <a:pPr>
              <a:buFontTx/>
              <a:buAutoNum type="arabicPeriod"/>
            </a:pPr>
            <a:r>
              <a:rPr lang="fr-FR" altLang="en-US" sz="1600" dirty="0">
                <a:latin typeface="Arial" panose="020B0604020202020204" pitchFamily="34" charset="0"/>
              </a:rPr>
              <a:t>Ravelli A, et al. Annals of the rheumatic diseases. 2016;75:481-9.</a:t>
            </a:r>
          </a:p>
          <a:p>
            <a:pPr>
              <a:buFontTx/>
              <a:buAutoNum type="arabicPeriod"/>
            </a:pPr>
            <a:r>
              <a:rPr lang="da-DK" altLang="en-US" sz="1600" dirty="0">
                <a:latin typeface="Arial" panose="020B0604020202020204" pitchFamily="34" charset="0"/>
              </a:rPr>
              <a:t>Davì S, et al. Arthritis Rheumatol 2014;66:2871-80.</a:t>
            </a:r>
          </a:p>
          <a:p>
            <a:pPr>
              <a:buFontTx/>
              <a:buAutoNum type="arabicPeriod"/>
            </a:pPr>
            <a:endParaRPr lang="en-GB" altLang="en-US" sz="1600" dirty="0">
              <a:latin typeface="Arial" panose="020B0604020202020204" pitchFamily="34" charset="0"/>
            </a:endParaRPr>
          </a:p>
        </p:txBody>
      </p:sp>
      <p:sp>
        <p:nvSpPr>
          <p:cNvPr id="5139" name="Rectangle 19">
            <a:extLst>
              <a:ext uri="{FF2B5EF4-FFF2-40B4-BE49-F238E27FC236}">
                <a16:creationId xmlns:a16="http://schemas.microsoft.com/office/drawing/2014/main" id="{7EC560CD-A28C-4D21-AB0D-43B0B2E4A888}"/>
              </a:ext>
            </a:extLst>
          </p:cNvPr>
          <p:cNvSpPr>
            <a:spLocks noChangeArrowheads="1"/>
          </p:cNvSpPr>
          <p:nvPr/>
        </p:nvSpPr>
        <p:spPr bwMode="auto">
          <a:xfrm>
            <a:off x="11716378" y="9338105"/>
            <a:ext cx="6974712" cy="1020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315" tIns="32656" rIns="65315" bIns="32656" anchor="ctr">
            <a:spAutoFit/>
          </a:bodyPr>
          <a:lstStyle>
            <a:lvl1pPr>
              <a:tabLst>
                <a:tab pos="1139825" algn="l"/>
              </a:tabLst>
              <a:defRPr sz="1400">
                <a:solidFill>
                  <a:schemeClr val="tx1"/>
                </a:solidFill>
                <a:latin typeface="Times New Roman" panose="02020603050405020304" pitchFamily="18" charset="0"/>
                <a:cs typeface="Arial" panose="020B0604020202020204" pitchFamily="34" charset="0"/>
              </a:defRPr>
            </a:lvl1pPr>
            <a:lvl2pPr marL="742950" indent="-285750">
              <a:tabLst>
                <a:tab pos="1139825" algn="l"/>
              </a:tabLst>
              <a:defRPr sz="1400">
                <a:solidFill>
                  <a:schemeClr val="tx1"/>
                </a:solidFill>
                <a:latin typeface="Times New Roman" panose="02020603050405020304" pitchFamily="18" charset="0"/>
                <a:cs typeface="Arial" panose="020B0604020202020204" pitchFamily="34" charset="0"/>
              </a:defRPr>
            </a:lvl2pPr>
            <a:lvl3pPr marL="1143000" indent="-228600">
              <a:tabLst>
                <a:tab pos="1139825" algn="l"/>
              </a:tabLst>
              <a:defRPr sz="1400">
                <a:solidFill>
                  <a:schemeClr val="tx1"/>
                </a:solidFill>
                <a:latin typeface="Times New Roman" panose="02020603050405020304" pitchFamily="18" charset="0"/>
                <a:cs typeface="Arial" panose="020B0604020202020204" pitchFamily="34" charset="0"/>
              </a:defRPr>
            </a:lvl3pPr>
            <a:lvl4pPr marL="1600200" indent="-228600">
              <a:tabLst>
                <a:tab pos="1139825" algn="l"/>
              </a:tabLst>
              <a:defRPr sz="1400">
                <a:solidFill>
                  <a:schemeClr val="tx1"/>
                </a:solidFill>
                <a:latin typeface="Times New Roman" panose="02020603050405020304" pitchFamily="18" charset="0"/>
                <a:cs typeface="Arial" panose="020B0604020202020204" pitchFamily="34" charset="0"/>
              </a:defRPr>
            </a:lvl4pPr>
            <a:lvl5pPr marL="2057400" indent="-228600">
              <a:tabLst>
                <a:tab pos="1139825" algn="l"/>
              </a:tabLst>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1139825" algn="l"/>
              </a:tabLs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1139825" algn="l"/>
              </a:tabLs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1139825" algn="l"/>
              </a:tabLs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1139825" algn="l"/>
              </a:tabLst>
              <a:defRPr sz="1400">
                <a:solidFill>
                  <a:schemeClr val="tx1"/>
                </a:solidFill>
                <a:latin typeface="Times New Roman" panose="02020603050405020304" pitchFamily="18" charset="0"/>
                <a:cs typeface="Arial" panose="020B0604020202020204" pitchFamily="34" charset="0"/>
              </a:defRPr>
            </a:lvl9pPr>
          </a:lstStyle>
          <a:p>
            <a:pPr algn="ctr"/>
            <a:r>
              <a:rPr lang="en-GB" altLang="en-US" sz="3100" b="1" dirty="0">
                <a:latin typeface="Arial" panose="020B0604020202020204" pitchFamily="34" charset="0"/>
              </a:rPr>
              <a:t>Table 1: Demographic characteristics of cohort</a:t>
            </a:r>
          </a:p>
        </p:txBody>
      </p:sp>
      <p:sp>
        <p:nvSpPr>
          <p:cNvPr id="5140" name="Text Box 121">
            <a:extLst>
              <a:ext uri="{FF2B5EF4-FFF2-40B4-BE49-F238E27FC236}">
                <a16:creationId xmlns:a16="http://schemas.microsoft.com/office/drawing/2014/main" id="{A713965E-FF82-43CE-8B1D-4635C79FC070}"/>
              </a:ext>
            </a:extLst>
          </p:cNvPr>
          <p:cNvSpPr txBox="1">
            <a:spLocks noChangeArrowheads="1"/>
          </p:cNvSpPr>
          <p:nvPr/>
        </p:nvSpPr>
        <p:spPr bwMode="auto">
          <a:xfrm>
            <a:off x="32542744" y="8221391"/>
            <a:ext cx="9000000" cy="610119"/>
          </a:xfrm>
          <a:prstGeom prst="rect">
            <a:avLst/>
          </a:prstGeom>
          <a:solidFill>
            <a:srgbClr val="6600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77499" tIns="88749" rIns="177499" bIns="88749">
            <a:spAutoFit/>
          </a:bodyPr>
          <a:lstStyle>
            <a:lvl1pPr defTabSz="631825">
              <a:defRPr sz="1400">
                <a:solidFill>
                  <a:schemeClr val="tx1"/>
                </a:solidFill>
                <a:latin typeface="Times New Roman" panose="02020603050405020304" pitchFamily="18" charset="0"/>
                <a:cs typeface="Arial" panose="020B0604020202020204" pitchFamily="34" charset="0"/>
              </a:defRPr>
            </a:lvl1pPr>
            <a:lvl2pPr marL="742950" indent="-285750" defTabSz="631825">
              <a:defRPr sz="1400">
                <a:solidFill>
                  <a:schemeClr val="tx1"/>
                </a:solidFill>
                <a:latin typeface="Times New Roman" panose="02020603050405020304" pitchFamily="18" charset="0"/>
                <a:cs typeface="Arial" panose="020B0604020202020204" pitchFamily="34" charset="0"/>
              </a:defRPr>
            </a:lvl2pPr>
            <a:lvl3pPr marL="1143000" indent="-228600" defTabSz="631825">
              <a:defRPr sz="1400">
                <a:solidFill>
                  <a:schemeClr val="tx1"/>
                </a:solidFill>
                <a:latin typeface="Times New Roman" panose="02020603050405020304" pitchFamily="18" charset="0"/>
                <a:cs typeface="Arial" panose="020B0604020202020204" pitchFamily="34" charset="0"/>
              </a:defRPr>
            </a:lvl3pPr>
            <a:lvl4pPr marL="1600200" indent="-228600" defTabSz="631825">
              <a:defRPr sz="1400">
                <a:solidFill>
                  <a:schemeClr val="tx1"/>
                </a:solidFill>
                <a:latin typeface="Times New Roman" panose="02020603050405020304" pitchFamily="18" charset="0"/>
                <a:cs typeface="Arial" panose="020B0604020202020204" pitchFamily="34" charset="0"/>
              </a:defRPr>
            </a:lvl4pPr>
            <a:lvl5pPr marL="2057400" indent="-228600" defTabSz="631825">
              <a:defRPr sz="1400">
                <a:solidFill>
                  <a:schemeClr val="tx1"/>
                </a:solidFill>
                <a:latin typeface="Times New Roman" panose="02020603050405020304" pitchFamily="18" charset="0"/>
                <a:cs typeface="Arial" panose="020B0604020202020204" pitchFamily="34" charset="0"/>
              </a:defRPr>
            </a:lvl5pPr>
            <a:lvl6pPr marL="25146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a:spcBef>
                <a:spcPct val="50000"/>
              </a:spcBef>
            </a:pPr>
            <a:r>
              <a:rPr lang="en-GB" altLang="en-US" sz="2800" b="1" dirty="0">
                <a:solidFill>
                  <a:schemeClr val="bg1"/>
                </a:solidFill>
                <a:latin typeface="Arial" panose="020B0604020202020204" pitchFamily="34" charset="0"/>
              </a:rPr>
              <a:t>Results</a:t>
            </a:r>
          </a:p>
        </p:txBody>
      </p:sp>
      <p:sp>
        <p:nvSpPr>
          <p:cNvPr id="5144" name="Rectangle 44">
            <a:extLst>
              <a:ext uri="{FF2B5EF4-FFF2-40B4-BE49-F238E27FC236}">
                <a16:creationId xmlns:a16="http://schemas.microsoft.com/office/drawing/2014/main" id="{D15A5E74-6407-4894-92DC-0669E536DB4A}"/>
              </a:ext>
            </a:extLst>
          </p:cNvPr>
          <p:cNvSpPr>
            <a:spLocks noChangeArrowheads="1"/>
          </p:cNvSpPr>
          <p:nvPr/>
        </p:nvSpPr>
        <p:spPr bwMode="auto">
          <a:xfrm>
            <a:off x="32542744" y="8901949"/>
            <a:ext cx="9000000" cy="6026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01157" tIns="100577" rIns="201157" bIns="100577">
            <a:spAutoFit/>
          </a:bodyPr>
          <a:lstStyle>
            <a:lvl1pPr defTabSz="2838450">
              <a:defRPr sz="1400">
                <a:solidFill>
                  <a:schemeClr val="tx1"/>
                </a:solidFill>
                <a:latin typeface="Times New Roman" panose="02020603050405020304" pitchFamily="18" charset="0"/>
                <a:cs typeface="Arial" panose="020B0604020202020204" pitchFamily="34" charset="0"/>
              </a:defRPr>
            </a:lvl1pPr>
            <a:lvl2pPr marL="742950" indent="-285750" defTabSz="2838450">
              <a:defRPr sz="1400">
                <a:solidFill>
                  <a:schemeClr val="tx1"/>
                </a:solidFill>
                <a:latin typeface="Times New Roman" panose="02020603050405020304" pitchFamily="18" charset="0"/>
                <a:cs typeface="Arial" panose="020B0604020202020204" pitchFamily="34" charset="0"/>
              </a:defRPr>
            </a:lvl2pPr>
            <a:lvl3pPr marL="1143000" indent="-228600" defTabSz="2838450">
              <a:defRPr sz="1400">
                <a:solidFill>
                  <a:schemeClr val="tx1"/>
                </a:solidFill>
                <a:latin typeface="Times New Roman" panose="02020603050405020304" pitchFamily="18" charset="0"/>
                <a:cs typeface="Arial" panose="020B0604020202020204" pitchFamily="34" charset="0"/>
              </a:defRPr>
            </a:lvl3pPr>
            <a:lvl4pPr marL="1600200" indent="-228600" defTabSz="2838450">
              <a:defRPr sz="1400">
                <a:solidFill>
                  <a:schemeClr val="tx1"/>
                </a:solidFill>
                <a:latin typeface="Times New Roman" panose="02020603050405020304" pitchFamily="18" charset="0"/>
                <a:cs typeface="Arial" panose="020B0604020202020204" pitchFamily="34" charset="0"/>
              </a:defRPr>
            </a:lvl4pPr>
            <a:lvl5pPr marL="2057400" indent="-228600" defTabSz="2838450">
              <a:defRPr sz="1400">
                <a:solidFill>
                  <a:schemeClr val="tx1"/>
                </a:solidFill>
                <a:latin typeface="Times New Roman" panose="02020603050405020304" pitchFamily="18" charset="0"/>
                <a:cs typeface="Arial" panose="020B0604020202020204" pitchFamily="34" charset="0"/>
              </a:defRPr>
            </a:lvl5pPr>
            <a:lvl6pPr marL="2514600" indent="-228600" defTabSz="283845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defTabSz="283845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defTabSz="283845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defTabSz="2838450"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marL="342900" indent="-342900">
              <a:spcBef>
                <a:spcPct val="20000"/>
              </a:spcBef>
              <a:buFont typeface="Arial" charset="0"/>
              <a:buChar char="•"/>
              <a:defRPr/>
            </a:pPr>
            <a:r>
              <a:rPr lang="en-US" altLang="en-US" sz="2200" dirty="0">
                <a:latin typeface="Arial" panose="020B0604020202020204" pitchFamily="34" charset="0"/>
              </a:rPr>
              <a:t>19.6% (30/153) met ≥ 5/8 HLH 2004 criteria </a:t>
            </a:r>
          </a:p>
          <a:p>
            <a:pPr marL="800100" lvl="1" indent="-342900">
              <a:spcBef>
                <a:spcPct val="20000"/>
              </a:spcBef>
              <a:buFont typeface="Arial" charset="0"/>
              <a:buChar char="•"/>
              <a:defRPr/>
            </a:pPr>
            <a:r>
              <a:rPr lang="en-US" altLang="en-US" sz="2200" dirty="0">
                <a:latin typeface="Arial" panose="020B0604020202020204" pitchFamily="34" charset="0"/>
              </a:rPr>
              <a:t>93.3% of those were diagnosed as HLH by treating team</a:t>
            </a:r>
          </a:p>
          <a:p>
            <a:pPr marL="342900" indent="-342900">
              <a:spcBef>
                <a:spcPct val="20000"/>
              </a:spcBef>
              <a:buFont typeface="Arial" charset="0"/>
              <a:buChar char="•"/>
              <a:defRPr/>
            </a:pPr>
            <a:r>
              <a:rPr lang="en-US" altLang="en-US" sz="2200" dirty="0">
                <a:latin typeface="Arial" panose="020B0604020202020204" pitchFamily="34" charset="0"/>
              </a:rPr>
              <a:t>36.6% (56/153) met ≥ 4/5 modified criteria</a:t>
            </a:r>
          </a:p>
          <a:p>
            <a:pPr marL="800100" lvl="1" indent="-342900">
              <a:spcBef>
                <a:spcPct val="20000"/>
              </a:spcBef>
              <a:buFont typeface="Arial" charset="0"/>
              <a:buChar char="•"/>
              <a:defRPr/>
            </a:pPr>
            <a:r>
              <a:rPr lang="en-US" altLang="en-US" sz="2200" dirty="0">
                <a:latin typeface="Arial" panose="020B0604020202020204" pitchFamily="34" charset="0"/>
              </a:rPr>
              <a:t>58.9% of those were diagnosed as HLH by treating team</a:t>
            </a:r>
          </a:p>
          <a:p>
            <a:pPr marL="800100" lvl="1" indent="-342900">
              <a:spcBef>
                <a:spcPct val="20000"/>
              </a:spcBef>
              <a:buFont typeface="Arial" charset="0"/>
              <a:buChar char="•"/>
              <a:defRPr/>
            </a:pPr>
            <a:r>
              <a:rPr lang="en-US" altLang="en-US" sz="2200" dirty="0">
                <a:latin typeface="Arial" panose="020B0604020202020204" pitchFamily="34" charset="0"/>
              </a:rPr>
              <a:t>23.2% HLH not documented as being considered</a:t>
            </a:r>
          </a:p>
          <a:p>
            <a:pPr marL="57150" indent="-342900">
              <a:spcBef>
                <a:spcPct val="20000"/>
              </a:spcBef>
              <a:buFont typeface="Arial" charset="0"/>
              <a:buChar char="•"/>
              <a:defRPr/>
            </a:pPr>
            <a:r>
              <a:rPr lang="en-US" altLang="en-US" sz="2200" dirty="0">
                <a:latin typeface="Arial" panose="020B0604020202020204" pitchFamily="34" charset="0"/>
              </a:rPr>
              <a:t>82.6% (19/23) of sJIA patients met 2016 MAS criteria</a:t>
            </a:r>
          </a:p>
          <a:p>
            <a:pPr marL="800100" lvl="1" indent="-342900">
              <a:spcBef>
                <a:spcPct val="20000"/>
              </a:spcBef>
              <a:buFont typeface="Arial" charset="0"/>
              <a:buChar char="•"/>
              <a:defRPr/>
            </a:pPr>
            <a:r>
              <a:rPr lang="en-US" altLang="en-US" sz="2200" dirty="0">
                <a:latin typeface="Arial" panose="020B0604020202020204" pitchFamily="34" charset="0"/>
              </a:rPr>
              <a:t>89.5% of those were diagnosed as MAS by treating team</a:t>
            </a:r>
          </a:p>
          <a:p>
            <a:pPr marL="342900" indent="-342900">
              <a:spcBef>
                <a:spcPct val="20000"/>
              </a:spcBef>
              <a:buFont typeface="Arial" charset="0"/>
              <a:buChar char="•"/>
              <a:defRPr/>
            </a:pPr>
            <a:r>
              <a:rPr lang="en-US" altLang="en-US" sz="2200" dirty="0">
                <a:latin typeface="Arial" panose="020B0604020202020204" pitchFamily="34" charset="0"/>
              </a:rPr>
              <a:t>In whole cohort of 153 patients:</a:t>
            </a:r>
          </a:p>
          <a:p>
            <a:pPr marL="800100" lvl="1" indent="-342900">
              <a:spcBef>
                <a:spcPct val="20000"/>
              </a:spcBef>
              <a:buFont typeface="Arial" charset="0"/>
              <a:buChar char="•"/>
              <a:defRPr/>
            </a:pPr>
            <a:r>
              <a:rPr lang="en-US" altLang="en-US" sz="2200" dirty="0">
                <a:latin typeface="Arial" panose="020B0604020202020204" pitchFamily="34" charset="0"/>
              </a:rPr>
              <a:t>Diagnosis of HLH made by treating team: 39.9%</a:t>
            </a:r>
          </a:p>
          <a:p>
            <a:pPr marL="800100" lvl="1" indent="-342900">
              <a:spcBef>
                <a:spcPct val="20000"/>
              </a:spcBef>
              <a:buFont typeface="Arial" charset="0"/>
              <a:buChar char="•"/>
              <a:defRPr/>
            </a:pPr>
            <a:r>
              <a:rPr lang="en-US" altLang="en-US" sz="2200" dirty="0">
                <a:latin typeface="Arial" panose="020B0604020202020204" pitchFamily="34" charset="0"/>
              </a:rPr>
              <a:t>Diagnosis of HLH considered by treating team: 16.3%</a:t>
            </a:r>
          </a:p>
          <a:p>
            <a:pPr marL="800100" lvl="1" indent="-342900">
              <a:spcBef>
                <a:spcPct val="20000"/>
              </a:spcBef>
              <a:buFont typeface="Arial" charset="0"/>
              <a:buChar char="•"/>
              <a:defRPr/>
            </a:pPr>
            <a:r>
              <a:rPr lang="en-US" altLang="en-US" sz="2200" dirty="0">
                <a:latin typeface="Arial" panose="020B0604020202020204" pitchFamily="34" charset="0"/>
              </a:rPr>
              <a:t>No documentation of HLH being considered: 43.8%</a:t>
            </a:r>
          </a:p>
          <a:p>
            <a:pPr marL="800100" lvl="1" indent="-342900">
              <a:spcBef>
                <a:spcPct val="20000"/>
              </a:spcBef>
              <a:buFont typeface="Arial" charset="0"/>
              <a:buChar char="•"/>
              <a:defRPr/>
            </a:pPr>
            <a:endParaRPr lang="en-US" altLang="en-US" sz="2200" dirty="0">
              <a:latin typeface="Arial" panose="020B0604020202020204" pitchFamily="34" charset="0"/>
            </a:endParaRPr>
          </a:p>
          <a:p>
            <a:pPr algn="just">
              <a:defRPr/>
            </a:pPr>
            <a:r>
              <a:rPr lang="en-GB" altLang="en-US" sz="2200" b="1" dirty="0">
                <a:latin typeface="Arial" panose="020B0604020202020204" pitchFamily="34" charset="0"/>
              </a:rPr>
              <a:t>Overall mortality: </a:t>
            </a:r>
            <a:r>
              <a:rPr lang="en-GB" altLang="en-US" sz="2200" dirty="0">
                <a:latin typeface="Arial" panose="020B0604020202020204" pitchFamily="34" charset="0"/>
              </a:rPr>
              <a:t>32.7% (50/153)</a:t>
            </a:r>
          </a:p>
          <a:p>
            <a:pPr algn="just">
              <a:defRPr/>
            </a:pPr>
            <a:r>
              <a:rPr lang="en-GB" altLang="en-US" sz="2200" b="1" dirty="0">
                <a:latin typeface="Arial" panose="020B0604020202020204" pitchFamily="34" charset="0"/>
              </a:rPr>
              <a:t>Mortality in patients diagnosed with HLH by treating team : </a:t>
            </a:r>
            <a:r>
              <a:rPr lang="en-GB" altLang="en-US" sz="2200" dirty="0">
                <a:latin typeface="Arial" panose="020B0604020202020204" pitchFamily="34" charset="0"/>
              </a:rPr>
              <a:t>27.9% (17/61)</a:t>
            </a:r>
            <a:endParaRPr lang="en-GB" altLang="en-US" sz="2200" b="1" dirty="0">
              <a:latin typeface="Arial" panose="020B0604020202020204" pitchFamily="34" charset="0"/>
            </a:endParaRPr>
          </a:p>
        </p:txBody>
      </p:sp>
      <p:sp>
        <p:nvSpPr>
          <p:cNvPr id="5142" name="Text Box 28">
            <a:extLst>
              <a:ext uri="{FF2B5EF4-FFF2-40B4-BE49-F238E27FC236}">
                <a16:creationId xmlns:a16="http://schemas.microsoft.com/office/drawing/2014/main" id="{86534223-8D56-48DE-BF14-EF3F4702F445}"/>
              </a:ext>
            </a:extLst>
          </p:cNvPr>
          <p:cNvSpPr txBox="1">
            <a:spLocks noChangeArrowheads="1"/>
          </p:cNvSpPr>
          <p:nvPr/>
        </p:nvSpPr>
        <p:spPr bwMode="auto">
          <a:xfrm>
            <a:off x="32542744" y="21556611"/>
            <a:ext cx="9000000" cy="610119"/>
          </a:xfrm>
          <a:prstGeom prst="rect">
            <a:avLst/>
          </a:prstGeom>
          <a:solidFill>
            <a:srgbClr val="6600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77499" tIns="88749" rIns="177499" bIns="88749">
            <a:spAutoFit/>
          </a:bodyPr>
          <a:lstStyle>
            <a:lvl1pPr defTabSz="631825">
              <a:defRPr sz="1400">
                <a:solidFill>
                  <a:schemeClr val="tx1"/>
                </a:solidFill>
                <a:latin typeface="Times New Roman" panose="02020603050405020304" pitchFamily="18" charset="0"/>
                <a:cs typeface="Arial" panose="020B0604020202020204" pitchFamily="34" charset="0"/>
              </a:defRPr>
            </a:lvl1pPr>
            <a:lvl2pPr marL="742950" indent="-285750" defTabSz="631825">
              <a:defRPr sz="1400">
                <a:solidFill>
                  <a:schemeClr val="tx1"/>
                </a:solidFill>
                <a:latin typeface="Times New Roman" panose="02020603050405020304" pitchFamily="18" charset="0"/>
                <a:cs typeface="Arial" panose="020B0604020202020204" pitchFamily="34" charset="0"/>
              </a:defRPr>
            </a:lvl2pPr>
            <a:lvl3pPr marL="1143000" indent="-228600" defTabSz="631825">
              <a:defRPr sz="1400">
                <a:solidFill>
                  <a:schemeClr val="tx1"/>
                </a:solidFill>
                <a:latin typeface="Times New Roman" panose="02020603050405020304" pitchFamily="18" charset="0"/>
                <a:cs typeface="Arial" panose="020B0604020202020204" pitchFamily="34" charset="0"/>
              </a:defRPr>
            </a:lvl3pPr>
            <a:lvl4pPr marL="1600200" indent="-228600" defTabSz="631825">
              <a:defRPr sz="1400">
                <a:solidFill>
                  <a:schemeClr val="tx1"/>
                </a:solidFill>
                <a:latin typeface="Times New Roman" panose="02020603050405020304" pitchFamily="18" charset="0"/>
                <a:cs typeface="Arial" panose="020B0604020202020204" pitchFamily="34" charset="0"/>
              </a:defRPr>
            </a:lvl4pPr>
            <a:lvl5pPr marL="2057400" indent="-228600" defTabSz="631825">
              <a:defRPr sz="1400">
                <a:solidFill>
                  <a:schemeClr val="tx1"/>
                </a:solidFill>
                <a:latin typeface="Times New Roman" panose="02020603050405020304" pitchFamily="18" charset="0"/>
                <a:cs typeface="Arial" panose="020B0604020202020204" pitchFamily="34" charset="0"/>
              </a:defRPr>
            </a:lvl5pPr>
            <a:lvl6pPr marL="25146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a:spcBef>
                <a:spcPct val="50000"/>
              </a:spcBef>
            </a:pPr>
            <a:r>
              <a:rPr lang="en-GB" altLang="en-US" sz="2800" b="1" dirty="0">
                <a:solidFill>
                  <a:schemeClr val="bg1"/>
                </a:solidFill>
                <a:latin typeface="Arial" panose="020B0604020202020204" pitchFamily="34" charset="0"/>
              </a:rPr>
              <a:t>Affiliations</a:t>
            </a:r>
          </a:p>
        </p:txBody>
      </p:sp>
      <p:sp>
        <p:nvSpPr>
          <p:cNvPr id="226" name="Rectangle 44">
            <a:extLst>
              <a:ext uri="{FF2B5EF4-FFF2-40B4-BE49-F238E27FC236}">
                <a16:creationId xmlns:a16="http://schemas.microsoft.com/office/drawing/2014/main" id="{2E794A26-017A-45D7-857B-0E49A67C23B9}"/>
              </a:ext>
            </a:extLst>
          </p:cNvPr>
          <p:cNvSpPr>
            <a:spLocks noChangeArrowheads="1"/>
          </p:cNvSpPr>
          <p:nvPr/>
        </p:nvSpPr>
        <p:spPr bwMode="auto">
          <a:xfrm>
            <a:off x="32542744" y="22193757"/>
            <a:ext cx="9000000" cy="6974203"/>
          </a:xfrm>
          <a:prstGeom prst="rect">
            <a:avLst/>
          </a:prstGeom>
          <a:noFill/>
          <a:ln w="9525">
            <a:noFill/>
            <a:miter lim="800000"/>
            <a:headEnd/>
            <a:tailEnd/>
          </a:ln>
        </p:spPr>
        <p:txBody>
          <a:bodyPr wrap="square" lIns="201157" tIns="100577" rIns="201157" bIns="100577">
            <a:spAutoFit/>
          </a:bodyPr>
          <a:lstStyle/>
          <a:p>
            <a:r>
              <a:rPr lang="en-GB" sz="2200" baseline="30000" dirty="0">
                <a:latin typeface="Arial" panose="020B0604020202020204" pitchFamily="34" charset="0"/>
              </a:rPr>
              <a:t>1</a:t>
            </a:r>
            <a:r>
              <a:rPr lang="en-GB" sz="2200" dirty="0">
                <a:latin typeface="Arial" panose="020B0604020202020204" pitchFamily="34" charset="0"/>
              </a:rPr>
              <a:t> Paediatric Rheumatology, Bristol Royal Hospital for Children, Bristol, UK</a:t>
            </a:r>
          </a:p>
          <a:p>
            <a:r>
              <a:rPr lang="en-GB" sz="2200" baseline="30000" dirty="0">
                <a:latin typeface="Arial" panose="020B0604020202020204" pitchFamily="34" charset="0"/>
              </a:rPr>
              <a:t>2 </a:t>
            </a:r>
            <a:r>
              <a:rPr lang="en-GB" sz="2200" dirty="0">
                <a:latin typeface="Arial" panose="020B0604020202020204" pitchFamily="34" charset="0"/>
              </a:rPr>
              <a:t>Paediatric Rheumatology, Great North Children’s Hospital, Newcastle upon Tyne, UK</a:t>
            </a:r>
          </a:p>
          <a:p>
            <a:r>
              <a:rPr lang="en-GB" sz="2200" baseline="30000" dirty="0">
                <a:latin typeface="Arial" panose="020B0604020202020204" pitchFamily="34" charset="0"/>
              </a:rPr>
              <a:t>3</a:t>
            </a:r>
            <a:r>
              <a:rPr lang="en-GB" sz="2200" dirty="0">
                <a:latin typeface="Arial" panose="020B0604020202020204" pitchFamily="34" charset="0"/>
              </a:rPr>
              <a:t> Paediatric Rheumatology, Great Ormond Street Hospital for Children NHS Trust, London, UK</a:t>
            </a:r>
          </a:p>
          <a:p>
            <a:r>
              <a:rPr lang="en-GB" sz="2200" baseline="30000" dirty="0">
                <a:latin typeface="Arial" panose="020B0604020202020204" pitchFamily="34" charset="0"/>
              </a:rPr>
              <a:t>4 </a:t>
            </a:r>
            <a:r>
              <a:rPr lang="en-GB" sz="2200" dirty="0">
                <a:latin typeface="Arial" panose="020B0604020202020204" pitchFamily="34" charset="0"/>
              </a:rPr>
              <a:t>Paediatric Rheumatology, Alder Hey Children’s Hospital, Liverpool, UK</a:t>
            </a:r>
            <a:endParaRPr lang="en-GB" sz="2200" baseline="30000" dirty="0">
              <a:latin typeface="Arial" panose="020B0604020202020204" pitchFamily="34" charset="0"/>
            </a:endParaRPr>
          </a:p>
          <a:p>
            <a:r>
              <a:rPr lang="en-GB" sz="2200" baseline="30000" dirty="0">
                <a:latin typeface="Arial" panose="020B0604020202020204" pitchFamily="34" charset="0"/>
              </a:rPr>
              <a:t>5 </a:t>
            </a:r>
            <a:r>
              <a:rPr lang="en-GB" sz="2200" dirty="0">
                <a:latin typeface="Arial" panose="020B0604020202020204" pitchFamily="34" charset="0"/>
              </a:rPr>
              <a:t>National Centre for Paediatric Rheumatology (NCPR), Our Lady’s Children’s Hospital, Dublin, Ireland</a:t>
            </a:r>
          </a:p>
          <a:p>
            <a:r>
              <a:rPr lang="en-GB" sz="2200" baseline="30000" dirty="0">
                <a:latin typeface="Arial" panose="020B0604020202020204" pitchFamily="34" charset="0"/>
              </a:rPr>
              <a:t>6 </a:t>
            </a:r>
            <a:r>
              <a:rPr lang="en-GB" sz="2200" dirty="0">
                <a:latin typeface="Arial" panose="020B0604020202020204" pitchFamily="34" charset="0"/>
              </a:rPr>
              <a:t>Paediatric and Adolescent Rheumatology, Sheffield Children’s Hospital, Sheffield, UK</a:t>
            </a:r>
          </a:p>
          <a:p>
            <a:r>
              <a:rPr lang="en-GB" sz="2200" baseline="30000" dirty="0">
                <a:latin typeface="Arial" panose="020B0604020202020204" pitchFamily="34" charset="0"/>
              </a:rPr>
              <a:t>7 </a:t>
            </a:r>
            <a:r>
              <a:rPr lang="en-GB" sz="2200" dirty="0">
                <a:latin typeface="Arial" panose="020B0604020202020204" pitchFamily="34" charset="0"/>
              </a:rPr>
              <a:t>Paediatric Rheumatology, Norfolk and Norwich University Hospital, Norwich, UK</a:t>
            </a:r>
            <a:r>
              <a:rPr lang="en-GB" sz="2200" baseline="30000" dirty="0">
                <a:latin typeface="Arial" panose="020B0604020202020204" pitchFamily="34" charset="0"/>
              </a:rPr>
              <a:t> </a:t>
            </a:r>
          </a:p>
          <a:p>
            <a:r>
              <a:rPr lang="en-GB" sz="2200" baseline="30000" dirty="0">
                <a:latin typeface="Arial" panose="020B0604020202020204" pitchFamily="34" charset="0"/>
              </a:rPr>
              <a:t>8</a:t>
            </a:r>
            <a:r>
              <a:rPr lang="en-GB" sz="2200" dirty="0">
                <a:latin typeface="Arial" panose="020B0604020202020204" pitchFamily="34" charset="0"/>
              </a:rPr>
              <a:t> Paediatric Rheumatology, Royal Manchester Children’s Hospital, Manchester, UK</a:t>
            </a:r>
          </a:p>
          <a:p>
            <a:r>
              <a:rPr lang="en-GB" sz="2200" baseline="30000" dirty="0">
                <a:latin typeface="Arial" panose="020B0604020202020204" pitchFamily="34" charset="0"/>
              </a:rPr>
              <a:t>9 </a:t>
            </a:r>
            <a:r>
              <a:rPr lang="en-GB" sz="2200" dirty="0">
                <a:latin typeface="Arial" panose="020B0604020202020204" pitchFamily="34" charset="0"/>
              </a:rPr>
              <a:t>Paediatric Rheumatology, Royal Hospital for Children, Glasgow, UK</a:t>
            </a:r>
          </a:p>
          <a:p>
            <a:r>
              <a:rPr lang="en-GB" sz="2200" baseline="30000" dirty="0">
                <a:latin typeface="Arial" panose="020B0604020202020204" pitchFamily="34" charset="0"/>
              </a:rPr>
              <a:t>10</a:t>
            </a:r>
            <a:r>
              <a:rPr lang="en-GB" sz="2200" dirty="0">
                <a:latin typeface="Arial" panose="020B0604020202020204" pitchFamily="34" charset="0"/>
              </a:rPr>
              <a:t> Paediatric Rheumatology, Nottingham Children’s Hospital, Nottingham, UK</a:t>
            </a:r>
          </a:p>
          <a:p>
            <a:r>
              <a:rPr lang="en-GB" sz="2200" baseline="30000" dirty="0">
                <a:latin typeface="Arial" panose="020B0604020202020204" pitchFamily="34" charset="0"/>
              </a:rPr>
              <a:t>11 </a:t>
            </a:r>
            <a:r>
              <a:rPr lang="en-GB" sz="2200" dirty="0">
                <a:latin typeface="Arial" panose="020B0604020202020204" pitchFamily="34" charset="0"/>
              </a:rPr>
              <a:t> Paediatric Rheumatology, Addenbrooke’s Hospital, Cambridge, UK</a:t>
            </a:r>
          </a:p>
        </p:txBody>
      </p:sp>
      <p:sp>
        <p:nvSpPr>
          <p:cNvPr id="41" name="Rectangle 19">
            <a:extLst>
              <a:ext uri="{FF2B5EF4-FFF2-40B4-BE49-F238E27FC236}">
                <a16:creationId xmlns:a16="http://schemas.microsoft.com/office/drawing/2014/main" id="{D2B3CC3A-4E09-4DA3-9B68-CE8E4A0CA43D}"/>
              </a:ext>
            </a:extLst>
          </p:cNvPr>
          <p:cNvSpPr>
            <a:spLocks noChangeArrowheads="1"/>
          </p:cNvSpPr>
          <p:nvPr/>
        </p:nvSpPr>
        <p:spPr bwMode="auto">
          <a:xfrm>
            <a:off x="36543343" y="767540"/>
            <a:ext cx="4999401" cy="7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315" tIns="32656" rIns="65315" bIns="32656" anchor="ctr">
            <a:spAutoFit/>
          </a:bodyPr>
          <a:lstStyle>
            <a:lvl1pPr>
              <a:tabLst>
                <a:tab pos="1139825" algn="l"/>
              </a:tabLst>
              <a:defRPr sz="1400">
                <a:solidFill>
                  <a:schemeClr val="tx1"/>
                </a:solidFill>
                <a:latin typeface="Times New Roman" panose="02020603050405020304" pitchFamily="18" charset="0"/>
                <a:cs typeface="Arial" panose="020B0604020202020204" pitchFamily="34" charset="0"/>
              </a:defRPr>
            </a:lvl1pPr>
            <a:lvl2pPr marL="742950" indent="-285750">
              <a:tabLst>
                <a:tab pos="1139825" algn="l"/>
              </a:tabLst>
              <a:defRPr sz="1400">
                <a:solidFill>
                  <a:schemeClr val="tx1"/>
                </a:solidFill>
                <a:latin typeface="Times New Roman" panose="02020603050405020304" pitchFamily="18" charset="0"/>
                <a:cs typeface="Arial" panose="020B0604020202020204" pitchFamily="34" charset="0"/>
              </a:defRPr>
            </a:lvl2pPr>
            <a:lvl3pPr marL="1143000" indent="-228600">
              <a:tabLst>
                <a:tab pos="1139825" algn="l"/>
              </a:tabLst>
              <a:defRPr sz="1400">
                <a:solidFill>
                  <a:schemeClr val="tx1"/>
                </a:solidFill>
                <a:latin typeface="Times New Roman" panose="02020603050405020304" pitchFamily="18" charset="0"/>
                <a:cs typeface="Arial" panose="020B0604020202020204" pitchFamily="34" charset="0"/>
              </a:defRPr>
            </a:lvl3pPr>
            <a:lvl4pPr marL="1600200" indent="-228600">
              <a:tabLst>
                <a:tab pos="1139825" algn="l"/>
              </a:tabLst>
              <a:defRPr sz="1400">
                <a:solidFill>
                  <a:schemeClr val="tx1"/>
                </a:solidFill>
                <a:latin typeface="Times New Roman" panose="02020603050405020304" pitchFamily="18" charset="0"/>
                <a:cs typeface="Arial" panose="020B0604020202020204" pitchFamily="34" charset="0"/>
              </a:defRPr>
            </a:lvl4pPr>
            <a:lvl5pPr marL="2057400" indent="-228600">
              <a:tabLst>
                <a:tab pos="1139825" algn="l"/>
              </a:tabLst>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1139825" algn="l"/>
              </a:tabLs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1139825" algn="l"/>
              </a:tabLs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1139825" algn="l"/>
              </a:tabLs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1139825" algn="l"/>
              </a:tabLst>
              <a:defRPr sz="1400">
                <a:solidFill>
                  <a:schemeClr val="tx1"/>
                </a:solidFill>
                <a:latin typeface="Times New Roman" panose="02020603050405020304" pitchFamily="18" charset="0"/>
                <a:cs typeface="Arial" panose="020B0604020202020204" pitchFamily="34" charset="0"/>
              </a:defRPr>
            </a:lvl9pPr>
          </a:lstStyle>
          <a:p>
            <a:r>
              <a:rPr lang="en-GB" altLang="en-US" sz="4500" b="1" dirty="0">
                <a:latin typeface="Arial" panose="020B0604020202020204" pitchFamily="34" charset="0"/>
              </a:rPr>
              <a:t>Poster FRI0541</a:t>
            </a:r>
          </a:p>
        </p:txBody>
      </p:sp>
      <p:sp>
        <p:nvSpPr>
          <p:cNvPr id="42" name="Text Box 6">
            <a:extLst>
              <a:ext uri="{FF2B5EF4-FFF2-40B4-BE49-F238E27FC236}">
                <a16:creationId xmlns:a16="http://schemas.microsoft.com/office/drawing/2014/main" id="{73E265FB-987D-4629-A02F-A257AF3E159A}"/>
              </a:ext>
            </a:extLst>
          </p:cNvPr>
          <p:cNvSpPr txBox="1">
            <a:spLocks noChangeArrowheads="1"/>
          </p:cNvSpPr>
          <p:nvPr/>
        </p:nvSpPr>
        <p:spPr bwMode="auto">
          <a:xfrm>
            <a:off x="1261018" y="13674393"/>
            <a:ext cx="9000000" cy="408256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177499" tIns="177499" rIns="177499" bIns="177499">
            <a:spAutoFit/>
          </a:bodyPr>
          <a:lstStyle>
            <a:lvl1pPr defTabSz="631825">
              <a:defRPr sz="1400">
                <a:solidFill>
                  <a:schemeClr val="tx1"/>
                </a:solidFill>
                <a:latin typeface="Times New Roman" panose="02020603050405020304" pitchFamily="18" charset="0"/>
                <a:cs typeface="Arial" panose="020B0604020202020204" pitchFamily="34" charset="0"/>
              </a:defRPr>
            </a:lvl1pPr>
            <a:lvl2pPr marL="742950" indent="-285750" defTabSz="631825">
              <a:defRPr sz="1400">
                <a:solidFill>
                  <a:schemeClr val="tx1"/>
                </a:solidFill>
                <a:latin typeface="Times New Roman" panose="02020603050405020304" pitchFamily="18" charset="0"/>
                <a:cs typeface="Arial" panose="020B0604020202020204" pitchFamily="34" charset="0"/>
              </a:defRPr>
            </a:lvl2pPr>
            <a:lvl3pPr marL="1143000" indent="-228600" defTabSz="631825">
              <a:defRPr sz="1400">
                <a:solidFill>
                  <a:schemeClr val="tx1"/>
                </a:solidFill>
                <a:latin typeface="Times New Roman" panose="02020603050405020304" pitchFamily="18" charset="0"/>
                <a:cs typeface="Arial" panose="020B0604020202020204" pitchFamily="34" charset="0"/>
              </a:defRPr>
            </a:lvl3pPr>
            <a:lvl4pPr marL="1600200" indent="-228600" defTabSz="631825">
              <a:defRPr sz="1400">
                <a:solidFill>
                  <a:schemeClr val="tx1"/>
                </a:solidFill>
                <a:latin typeface="Times New Roman" panose="02020603050405020304" pitchFamily="18" charset="0"/>
                <a:cs typeface="Arial" panose="020B0604020202020204" pitchFamily="34" charset="0"/>
              </a:defRPr>
            </a:lvl4pPr>
            <a:lvl5pPr marL="2057400" indent="-228600" defTabSz="631825">
              <a:defRPr sz="1400">
                <a:solidFill>
                  <a:schemeClr val="tx1"/>
                </a:solidFill>
                <a:latin typeface="Times New Roman" panose="02020603050405020304" pitchFamily="18" charset="0"/>
                <a:cs typeface="Arial" panose="020B0604020202020204" pitchFamily="34" charset="0"/>
              </a:defRPr>
            </a:lvl5pPr>
            <a:lvl6pPr marL="25146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defTabSz="631825"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marL="180000" lvl="1">
              <a:spcBef>
                <a:spcPct val="20000"/>
              </a:spcBef>
              <a:defRPr/>
            </a:pPr>
            <a:r>
              <a:rPr lang="en-US" altLang="en-US" sz="2200" b="1" dirty="0">
                <a:latin typeface="Arial" panose="020B0604020202020204" pitchFamily="34" charset="0"/>
              </a:rPr>
              <a:t>Box 1: HLH 2004 criteria: molecular diagnosis or ≥ 5 of 8</a:t>
            </a:r>
          </a:p>
          <a:p>
            <a:pPr lvl="0"/>
            <a:r>
              <a:rPr lang="en-GB" sz="2200" dirty="0">
                <a:latin typeface="Arial" panose="020B0604020202020204" pitchFamily="34" charset="0"/>
              </a:rPr>
              <a:t>1. Fever</a:t>
            </a:r>
          </a:p>
          <a:p>
            <a:pPr lvl="0"/>
            <a:r>
              <a:rPr lang="en-GB" sz="2200" dirty="0">
                <a:latin typeface="Arial" panose="020B0604020202020204" pitchFamily="34" charset="0"/>
              </a:rPr>
              <a:t>2. Splenomegaly</a:t>
            </a:r>
          </a:p>
          <a:p>
            <a:pPr lvl="0"/>
            <a:r>
              <a:rPr lang="en-GB" sz="2200" dirty="0">
                <a:latin typeface="Arial" panose="020B0604020202020204" pitchFamily="34" charset="0"/>
              </a:rPr>
              <a:t>3. At least 2 of: (i) Haemoglobin &lt; 90 g/L; (ii) Platelets &lt; 100 x 10</a:t>
            </a:r>
            <a:r>
              <a:rPr lang="en-GB" sz="2200" baseline="30000" dirty="0">
                <a:latin typeface="Arial" panose="020B0604020202020204" pitchFamily="34" charset="0"/>
              </a:rPr>
              <a:t>9 </a:t>
            </a:r>
            <a:r>
              <a:rPr lang="en-GB" sz="2200" dirty="0">
                <a:latin typeface="Arial" panose="020B0604020202020204" pitchFamily="34" charset="0"/>
              </a:rPr>
              <a:t>/L; (iii) Neutrophils &lt; 1 x 10</a:t>
            </a:r>
            <a:r>
              <a:rPr lang="en-GB" sz="2200" baseline="30000" dirty="0">
                <a:latin typeface="Arial" panose="020B0604020202020204" pitchFamily="34" charset="0"/>
              </a:rPr>
              <a:t>9 </a:t>
            </a:r>
            <a:r>
              <a:rPr lang="en-GB" sz="2200" dirty="0">
                <a:latin typeface="Arial" panose="020B0604020202020204" pitchFamily="34" charset="0"/>
              </a:rPr>
              <a:t>/L</a:t>
            </a:r>
          </a:p>
          <a:p>
            <a:pPr lvl="0"/>
            <a:r>
              <a:rPr lang="en-GB" sz="2200" dirty="0">
                <a:latin typeface="Arial" panose="020B0604020202020204" pitchFamily="34" charset="0"/>
              </a:rPr>
              <a:t>4. Either of: (i) Fasting triglycerides ≥ 265 mg/dL (3.0 mmol/L), OR (ii) Fibrinogen ≤ 1.5 g/L</a:t>
            </a:r>
          </a:p>
          <a:p>
            <a:pPr lvl="0"/>
            <a:r>
              <a:rPr lang="en-GB" sz="2200" dirty="0">
                <a:latin typeface="Arial" panose="020B0604020202020204" pitchFamily="34" charset="0"/>
              </a:rPr>
              <a:t>5. Ferritin ≥ 500 µg/L</a:t>
            </a:r>
          </a:p>
          <a:p>
            <a:pPr lvl="0"/>
            <a:r>
              <a:rPr lang="en-GB" sz="2200" dirty="0">
                <a:latin typeface="Arial" panose="020B0604020202020204" pitchFamily="34" charset="0"/>
              </a:rPr>
              <a:t>6. Tissue haemophagocytosis</a:t>
            </a:r>
          </a:p>
          <a:p>
            <a:pPr lvl="0"/>
            <a:r>
              <a:rPr lang="en-GB" sz="2200" dirty="0">
                <a:latin typeface="Arial" panose="020B0604020202020204" pitchFamily="34" charset="0"/>
              </a:rPr>
              <a:t>7. Decreased NK cell function</a:t>
            </a:r>
          </a:p>
          <a:p>
            <a:r>
              <a:rPr lang="en-GB" sz="2200" dirty="0">
                <a:latin typeface="Arial" panose="020B0604020202020204" pitchFamily="34" charset="0"/>
              </a:rPr>
              <a:t>8. sIL-2R ≥ 2400 U/ml</a:t>
            </a:r>
          </a:p>
        </p:txBody>
      </p:sp>
      <p:graphicFrame>
        <p:nvGraphicFramePr>
          <p:cNvPr id="43" name="Table 42">
            <a:extLst>
              <a:ext uri="{FF2B5EF4-FFF2-40B4-BE49-F238E27FC236}">
                <a16:creationId xmlns:a16="http://schemas.microsoft.com/office/drawing/2014/main" id="{D9F07B1B-FC56-422B-A87E-B5BFA6C13313}"/>
              </a:ext>
            </a:extLst>
          </p:cNvPr>
          <p:cNvGraphicFramePr>
            <a:graphicFrameLocks noGrp="1"/>
          </p:cNvGraphicFramePr>
          <p:nvPr>
            <p:extLst>
              <p:ext uri="{D42A27DB-BD31-4B8C-83A1-F6EECF244321}">
                <p14:modId xmlns:p14="http://schemas.microsoft.com/office/powerpoint/2010/main" val="3101582685"/>
              </p:ext>
            </p:extLst>
          </p:nvPr>
        </p:nvGraphicFramePr>
        <p:xfrm>
          <a:off x="11716377" y="10594339"/>
          <a:ext cx="6974712" cy="6579863"/>
        </p:xfrm>
        <a:graphic>
          <a:graphicData uri="http://schemas.openxmlformats.org/drawingml/2006/table">
            <a:tbl>
              <a:tblPr firstRow="1" bandRow="1">
                <a:tableStyleId>{5940675A-B579-460E-94D1-54222C63F5DA}</a:tableStyleId>
              </a:tblPr>
              <a:tblGrid>
                <a:gridCol w="2324904">
                  <a:extLst>
                    <a:ext uri="{9D8B030D-6E8A-4147-A177-3AD203B41FA5}">
                      <a16:colId xmlns:a16="http://schemas.microsoft.com/office/drawing/2014/main" val="20000"/>
                    </a:ext>
                  </a:extLst>
                </a:gridCol>
                <a:gridCol w="2324904">
                  <a:extLst>
                    <a:ext uri="{9D8B030D-6E8A-4147-A177-3AD203B41FA5}">
                      <a16:colId xmlns:a16="http://schemas.microsoft.com/office/drawing/2014/main" val="20001"/>
                    </a:ext>
                  </a:extLst>
                </a:gridCol>
                <a:gridCol w="2324904">
                  <a:extLst>
                    <a:ext uri="{9D8B030D-6E8A-4147-A177-3AD203B41FA5}">
                      <a16:colId xmlns:a16="http://schemas.microsoft.com/office/drawing/2014/main" val="20002"/>
                    </a:ext>
                  </a:extLst>
                </a:gridCol>
              </a:tblGrid>
              <a:tr h="693873">
                <a:tc gridSpan="2">
                  <a:txBody>
                    <a:bodyPr/>
                    <a:lstStyle/>
                    <a:p>
                      <a:pPr algn="ctr"/>
                      <a:r>
                        <a:rPr lang="en-GB" sz="2500" b="1" dirty="0">
                          <a:latin typeface="Arial" panose="020B0604020202020204" pitchFamily="34" charset="0"/>
                          <a:cs typeface="Arial" panose="020B0604020202020204" pitchFamily="34" charset="0"/>
                        </a:rPr>
                        <a:t>Patient</a:t>
                      </a:r>
                      <a:r>
                        <a:rPr lang="en-GB" sz="2500" b="1" baseline="0" dirty="0">
                          <a:latin typeface="Arial" panose="020B0604020202020204" pitchFamily="34" charset="0"/>
                          <a:cs typeface="Arial" panose="020B0604020202020204" pitchFamily="34" charset="0"/>
                        </a:rPr>
                        <a:t> characteristics</a:t>
                      </a:r>
                      <a:endParaRPr lang="en-GB" sz="2500" b="1" dirty="0">
                        <a:latin typeface="Arial" panose="020B0604020202020204" pitchFamily="34" charset="0"/>
                        <a:cs typeface="Arial" panose="020B0604020202020204" pitchFamily="34" charset="0"/>
                      </a:endParaRPr>
                    </a:p>
                  </a:txBody>
                  <a:tcPr marL="91438" marR="91438" marT="45726" marB="45726"/>
                </a:tc>
                <a:tc hMerge="1">
                  <a:txBody>
                    <a:bodyPr/>
                    <a:lstStyle/>
                    <a:p>
                      <a:endParaRPr lang="en-GB" dirty="0"/>
                    </a:p>
                  </a:txBody>
                  <a:tcPr/>
                </a:tc>
                <a:tc>
                  <a:txBody>
                    <a:bodyPr/>
                    <a:lstStyle/>
                    <a:p>
                      <a:r>
                        <a:rPr lang="en-GB" sz="2500" b="1" dirty="0">
                          <a:latin typeface="Arial" panose="020B0604020202020204" pitchFamily="34" charset="0"/>
                          <a:cs typeface="Arial" panose="020B0604020202020204" pitchFamily="34" charset="0"/>
                        </a:rPr>
                        <a:t>n = 153</a:t>
                      </a:r>
                    </a:p>
                  </a:txBody>
                  <a:tcPr marL="91438" marR="91438" marT="45726" marB="45726"/>
                </a:tc>
                <a:extLst>
                  <a:ext uri="{0D108BD9-81ED-4DB2-BD59-A6C34878D82A}">
                    <a16:rowId xmlns:a16="http://schemas.microsoft.com/office/drawing/2014/main" val="10000"/>
                  </a:ext>
                </a:extLst>
              </a:tr>
              <a:tr h="498541">
                <a:tc gridSpan="2">
                  <a:txBody>
                    <a:bodyPr/>
                    <a:lstStyle/>
                    <a:p>
                      <a:r>
                        <a:rPr lang="en-GB" sz="2500" b="1" dirty="0">
                          <a:latin typeface="Arial" panose="020B0604020202020204" pitchFamily="34" charset="0"/>
                          <a:cs typeface="Arial" panose="020B0604020202020204" pitchFamily="34" charset="0"/>
                        </a:rPr>
                        <a:t>Median age (years)</a:t>
                      </a:r>
                    </a:p>
                  </a:txBody>
                  <a:tcPr marL="91438" marR="91438" marT="45726" marB="45726"/>
                </a:tc>
                <a:tc hMerge="1">
                  <a:txBody>
                    <a:bodyPr/>
                    <a:lstStyle/>
                    <a:p>
                      <a:endParaRPr lang="en-GB" dirty="0"/>
                    </a:p>
                  </a:txBody>
                  <a:tcPr/>
                </a:tc>
                <a:tc>
                  <a:txBody>
                    <a:bodyPr/>
                    <a:lstStyle/>
                    <a:p>
                      <a:r>
                        <a:rPr lang="en-GB" sz="2500" dirty="0">
                          <a:latin typeface="Arial" panose="020B0604020202020204" pitchFamily="34" charset="0"/>
                          <a:cs typeface="Arial" panose="020B0604020202020204" pitchFamily="34" charset="0"/>
                        </a:rPr>
                        <a:t>4</a:t>
                      </a:r>
                    </a:p>
                  </a:txBody>
                  <a:tcPr marL="91438" marR="91438" marT="45726" marB="45726"/>
                </a:tc>
                <a:extLst>
                  <a:ext uri="{0D108BD9-81ED-4DB2-BD59-A6C34878D82A}">
                    <a16:rowId xmlns:a16="http://schemas.microsoft.com/office/drawing/2014/main" val="10001"/>
                  </a:ext>
                </a:extLst>
              </a:tr>
              <a:tr h="498541">
                <a:tc gridSpan="2">
                  <a:txBody>
                    <a:bodyPr/>
                    <a:lstStyle/>
                    <a:p>
                      <a:r>
                        <a:rPr lang="en-GB" sz="2500" b="1" dirty="0">
                          <a:latin typeface="Arial" panose="020B0604020202020204" pitchFamily="34" charset="0"/>
                          <a:cs typeface="Arial" panose="020B0604020202020204" pitchFamily="34" charset="0"/>
                        </a:rPr>
                        <a:t>Male</a:t>
                      </a:r>
                    </a:p>
                  </a:txBody>
                  <a:tcPr marL="91438" marR="91438" marT="45726" marB="45726"/>
                </a:tc>
                <a:tc hMerge="1">
                  <a:txBody>
                    <a:bodyPr/>
                    <a:lstStyle/>
                    <a:p>
                      <a:endParaRPr lang="en-GB" dirty="0"/>
                    </a:p>
                  </a:txBody>
                  <a:tcPr/>
                </a:tc>
                <a:tc>
                  <a:txBody>
                    <a:bodyPr/>
                    <a:lstStyle/>
                    <a:p>
                      <a:r>
                        <a:rPr lang="en-GB" sz="2500" dirty="0">
                          <a:latin typeface="Arial" panose="020B0604020202020204" pitchFamily="34" charset="0"/>
                          <a:cs typeface="Arial" panose="020B0604020202020204" pitchFamily="34" charset="0"/>
                        </a:rPr>
                        <a:t>55.6%</a:t>
                      </a:r>
                    </a:p>
                  </a:txBody>
                  <a:tcPr marL="91438" marR="91438" marT="45726" marB="45726"/>
                </a:tc>
                <a:extLst>
                  <a:ext uri="{0D108BD9-81ED-4DB2-BD59-A6C34878D82A}">
                    <a16:rowId xmlns:a16="http://schemas.microsoft.com/office/drawing/2014/main" val="10002"/>
                  </a:ext>
                </a:extLst>
              </a:tr>
              <a:tr h="498541">
                <a:tc gridSpan="2">
                  <a:txBody>
                    <a:bodyPr/>
                    <a:lstStyle/>
                    <a:p>
                      <a:r>
                        <a:rPr lang="en-GB" sz="2500" b="1" dirty="0">
                          <a:solidFill>
                            <a:schemeClr val="tx1"/>
                          </a:solidFill>
                          <a:latin typeface="Arial" panose="020B0604020202020204" pitchFamily="34" charset="0"/>
                          <a:cs typeface="Arial" panose="020B0604020202020204" pitchFamily="34" charset="0"/>
                        </a:rPr>
                        <a:t>Admitted to PICU/NICU</a:t>
                      </a:r>
                    </a:p>
                  </a:txBody>
                  <a:tcPr marL="91438" marR="91438" marT="45726" marB="45726"/>
                </a:tc>
                <a:tc hMerge="1">
                  <a:txBody>
                    <a:bodyPr/>
                    <a:lstStyle/>
                    <a:p>
                      <a:endParaRPr lang="en-GB" dirty="0"/>
                    </a:p>
                  </a:txBody>
                  <a:tcPr/>
                </a:tc>
                <a:tc>
                  <a:txBody>
                    <a:bodyPr/>
                    <a:lstStyle/>
                    <a:p>
                      <a:r>
                        <a:rPr lang="en-GB" sz="2500" b="0" dirty="0">
                          <a:solidFill>
                            <a:schemeClr val="tx1"/>
                          </a:solidFill>
                          <a:latin typeface="Arial" panose="020B0604020202020204" pitchFamily="34" charset="0"/>
                          <a:cs typeface="Arial" panose="020B0604020202020204" pitchFamily="34" charset="0"/>
                        </a:rPr>
                        <a:t>42.8% </a:t>
                      </a:r>
                    </a:p>
                  </a:txBody>
                  <a:tcPr marL="91438" marR="91438" marT="45726" marB="45726"/>
                </a:tc>
                <a:extLst>
                  <a:ext uri="{0D108BD9-81ED-4DB2-BD59-A6C34878D82A}">
                    <a16:rowId xmlns:a16="http://schemas.microsoft.com/office/drawing/2014/main" val="10003"/>
                  </a:ext>
                </a:extLst>
              </a:tr>
              <a:tr h="498541">
                <a:tc gridSpan="2">
                  <a:txBody>
                    <a:bodyPr/>
                    <a:lstStyle/>
                    <a:p>
                      <a:r>
                        <a:rPr lang="en-GB" sz="2500" b="1" dirty="0">
                          <a:solidFill>
                            <a:schemeClr val="tx1"/>
                          </a:solidFill>
                          <a:latin typeface="Arial" panose="020B0604020202020204" pitchFamily="34" charset="0"/>
                          <a:cs typeface="Arial" panose="020B0604020202020204" pitchFamily="34" charset="0"/>
                        </a:rPr>
                        <a:t>Systemic JIA</a:t>
                      </a:r>
                    </a:p>
                  </a:txBody>
                  <a:tcPr marL="91438" marR="91438" marT="45726" marB="45726"/>
                </a:tc>
                <a:tc hMerge="1">
                  <a:txBody>
                    <a:bodyPr/>
                    <a:lstStyle/>
                    <a:p>
                      <a:endParaRPr lang="en-GB" dirty="0"/>
                    </a:p>
                  </a:txBody>
                  <a:tcPr/>
                </a:tc>
                <a:tc>
                  <a:txBody>
                    <a:bodyPr/>
                    <a:lstStyle/>
                    <a:p>
                      <a:r>
                        <a:rPr lang="en-GB" sz="2500" b="0" dirty="0">
                          <a:solidFill>
                            <a:schemeClr val="tx1"/>
                          </a:solidFill>
                          <a:latin typeface="Arial" panose="020B0604020202020204" pitchFamily="34" charset="0"/>
                          <a:cs typeface="Arial" panose="020B0604020202020204" pitchFamily="34" charset="0"/>
                        </a:rPr>
                        <a:t>15.1%</a:t>
                      </a:r>
                    </a:p>
                  </a:txBody>
                  <a:tcPr marL="91438" marR="91438" marT="45726" marB="45726"/>
                </a:tc>
                <a:extLst>
                  <a:ext uri="{0D108BD9-81ED-4DB2-BD59-A6C34878D82A}">
                    <a16:rowId xmlns:a16="http://schemas.microsoft.com/office/drawing/2014/main" val="10004"/>
                  </a:ext>
                </a:extLst>
              </a:tr>
              <a:tr h="498541">
                <a:tc rowSpan="7">
                  <a:txBody>
                    <a:bodyPr/>
                    <a:lstStyle/>
                    <a:p>
                      <a:r>
                        <a:rPr lang="en-GB" sz="2500" b="1" dirty="0">
                          <a:latin typeface="Arial" panose="020B0604020202020204" pitchFamily="34" charset="0"/>
                          <a:cs typeface="Arial" panose="020B0604020202020204" pitchFamily="34" charset="0"/>
                        </a:rPr>
                        <a:t>Ethnicity </a:t>
                      </a:r>
                    </a:p>
                    <a:p>
                      <a:r>
                        <a:rPr lang="en-GB" sz="2500" b="1" dirty="0">
                          <a:latin typeface="Arial" panose="020B0604020202020204" pitchFamily="34" charset="0"/>
                          <a:cs typeface="Arial" panose="020B0604020202020204" pitchFamily="34" charset="0"/>
                        </a:rPr>
                        <a:t>(n = 140 with data)</a:t>
                      </a:r>
                    </a:p>
                  </a:txBody>
                  <a:tcPr marL="91438" marR="91438" marT="45726" marB="45726"/>
                </a:tc>
                <a:tc>
                  <a:txBody>
                    <a:bodyPr/>
                    <a:lstStyle/>
                    <a:p>
                      <a:r>
                        <a:rPr lang="en-GB" sz="2500" b="1" dirty="0">
                          <a:latin typeface="Arial" panose="020B0604020202020204" pitchFamily="34" charset="0"/>
                          <a:cs typeface="Arial" panose="020B0604020202020204" pitchFamily="34" charset="0"/>
                        </a:rPr>
                        <a:t>White</a:t>
                      </a:r>
                      <a:r>
                        <a:rPr lang="en-GB" sz="2500" b="1" baseline="0" dirty="0">
                          <a:latin typeface="Arial" panose="020B0604020202020204" pitchFamily="34" charset="0"/>
                          <a:cs typeface="Arial" panose="020B0604020202020204" pitchFamily="34" charset="0"/>
                        </a:rPr>
                        <a:t> </a:t>
                      </a:r>
                      <a:endParaRPr lang="en-GB" sz="2500" b="1" dirty="0">
                        <a:latin typeface="Arial" panose="020B0604020202020204" pitchFamily="34" charset="0"/>
                        <a:cs typeface="Arial" panose="020B0604020202020204" pitchFamily="34" charset="0"/>
                      </a:endParaRPr>
                    </a:p>
                  </a:txBody>
                  <a:tcPr marL="91438" marR="91438" marT="45726" marB="45726"/>
                </a:tc>
                <a:tc>
                  <a:txBody>
                    <a:bodyPr/>
                    <a:lstStyle/>
                    <a:p>
                      <a:r>
                        <a:rPr lang="en-GB" sz="2500" dirty="0">
                          <a:latin typeface="Arial" panose="020B0604020202020204" pitchFamily="34" charset="0"/>
                          <a:cs typeface="Arial" panose="020B0604020202020204" pitchFamily="34" charset="0"/>
                        </a:rPr>
                        <a:t>66.4% </a:t>
                      </a:r>
                    </a:p>
                  </a:txBody>
                  <a:tcPr marL="91438" marR="91438" marT="45726" marB="45726"/>
                </a:tc>
                <a:extLst>
                  <a:ext uri="{0D108BD9-81ED-4DB2-BD59-A6C34878D82A}">
                    <a16:rowId xmlns:a16="http://schemas.microsoft.com/office/drawing/2014/main" val="10005"/>
                  </a:ext>
                </a:extLst>
              </a:tr>
              <a:tr h="900580">
                <a:tc vMerge="1">
                  <a:txBody>
                    <a:bodyPr/>
                    <a:lstStyle/>
                    <a:p>
                      <a:endParaRPr lang="en-GB"/>
                    </a:p>
                  </a:txBody>
                  <a:tcPr/>
                </a:tc>
                <a:tc>
                  <a:txBody>
                    <a:bodyPr/>
                    <a:lstStyle/>
                    <a:p>
                      <a:r>
                        <a:rPr lang="en-GB" sz="2500" b="1" dirty="0">
                          <a:latin typeface="Arial" panose="020B0604020202020204" pitchFamily="34" charset="0"/>
                          <a:cs typeface="Arial" panose="020B0604020202020204" pitchFamily="34" charset="0"/>
                        </a:rPr>
                        <a:t>Black African / Caribbean</a:t>
                      </a:r>
                    </a:p>
                  </a:txBody>
                  <a:tcPr marL="91438" marR="91438" marT="45726" marB="45726"/>
                </a:tc>
                <a:tc>
                  <a:txBody>
                    <a:bodyPr/>
                    <a:lstStyle/>
                    <a:p>
                      <a:r>
                        <a:rPr lang="en-GB" sz="2500" dirty="0">
                          <a:latin typeface="Arial" panose="020B0604020202020204" pitchFamily="34" charset="0"/>
                          <a:cs typeface="Arial" panose="020B0604020202020204" pitchFamily="34" charset="0"/>
                        </a:rPr>
                        <a:t>10.7%</a:t>
                      </a:r>
                    </a:p>
                  </a:txBody>
                  <a:tcPr marL="91438" marR="91438" marT="45726" marB="45726"/>
                </a:tc>
                <a:extLst>
                  <a:ext uri="{0D108BD9-81ED-4DB2-BD59-A6C34878D82A}">
                    <a16:rowId xmlns:a16="http://schemas.microsoft.com/office/drawing/2014/main" val="2878878357"/>
                  </a:ext>
                </a:extLst>
              </a:tr>
              <a:tr h="498541">
                <a:tc vMerge="1">
                  <a:txBody>
                    <a:bodyPr/>
                    <a:lstStyle/>
                    <a:p>
                      <a:endParaRPr lang="en-GB"/>
                    </a:p>
                  </a:txBody>
                  <a:tcPr/>
                </a:tc>
                <a:tc>
                  <a:txBody>
                    <a:bodyPr/>
                    <a:lstStyle/>
                    <a:p>
                      <a:r>
                        <a:rPr lang="en-GB" sz="2500" b="1" dirty="0">
                          <a:latin typeface="Arial" panose="020B0604020202020204" pitchFamily="34" charset="0"/>
                          <a:cs typeface="Arial" panose="020B0604020202020204" pitchFamily="34" charset="0"/>
                        </a:rPr>
                        <a:t>Arab</a:t>
                      </a:r>
                    </a:p>
                  </a:txBody>
                  <a:tcPr marL="91438" marR="91438" marT="45726" marB="45726"/>
                </a:tc>
                <a:tc>
                  <a:txBody>
                    <a:bodyPr/>
                    <a:lstStyle/>
                    <a:p>
                      <a:r>
                        <a:rPr lang="en-GB" sz="2500" dirty="0">
                          <a:latin typeface="Arial" panose="020B0604020202020204" pitchFamily="34" charset="0"/>
                          <a:cs typeface="Arial" panose="020B0604020202020204" pitchFamily="34" charset="0"/>
                        </a:rPr>
                        <a:t>5.0%</a:t>
                      </a:r>
                    </a:p>
                  </a:txBody>
                  <a:tcPr marL="91438" marR="91438" marT="45726" marB="45726"/>
                </a:tc>
                <a:extLst>
                  <a:ext uri="{0D108BD9-81ED-4DB2-BD59-A6C34878D82A}">
                    <a16:rowId xmlns:a16="http://schemas.microsoft.com/office/drawing/2014/main" val="1984390792"/>
                  </a:ext>
                </a:extLst>
              </a:tr>
              <a:tr h="498541">
                <a:tc vMerge="1">
                  <a:txBody>
                    <a:bodyPr/>
                    <a:lstStyle/>
                    <a:p>
                      <a:endParaRPr lang="en-GB" dirty="0"/>
                    </a:p>
                  </a:txBody>
                  <a:tcPr/>
                </a:tc>
                <a:tc>
                  <a:txBody>
                    <a:bodyPr/>
                    <a:lstStyle/>
                    <a:p>
                      <a:r>
                        <a:rPr lang="en-GB" sz="2500" b="1" dirty="0">
                          <a:latin typeface="Arial" panose="020B0604020202020204" pitchFamily="34" charset="0"/>
                          <a:cs typeface="Arial" panose="020B0604020202020204" pitchFamily="34" charset="0"/>
                        </a:rPr>
                        <a:t>Indian</a:t>
                      </a:r>
                    </a:p>
                  </a:txBody>
                  <a:tcPr marL="91438" marR="91438" marT="45726" marB="45726"/>
                </a:tc>
                <a:tc>
                  <a:txBody>
                    <a:bodyPr/>
                    <a:lstStyle/>
                    <a:p>
                      <a:r>
                        <a:rPr lang="en-GB" sz="2500" dirty="0">
                          <a:latin typeface="Arial" panose="020B0604020202020204" pitchFamily="34" charset="0"/>
                          <a:cs typeface="Arial" panose="020B0604020202020204" pitchFamily="34" charset="0"/>
                        </a:rPr>
                        <a:t>2.1%</a:t>
                      </a:r>
                    </a:p>
                  </a:txBody>
                  <a:tcPr marL="91438" marR="91438" marT="45726" marB="45726"/>
                </a:tc>
                <a:extLst>
                  <a:ext uri="{0D108BD9-81ED-4DB2-BD59-A6C34878D82A}">
                    <a16:rowId xmlns:a16="http://schemas.microsoft.com/office/drawing/2014/main" val="10006"/>
                  </a:ext>
                </a:extLst>
              </a:tr>
              <a:tr h="498541">
                <a:tc vMerge="1">
                  <a:txBody>
                    <a:bodyPr/>
                    <a:lstStyle/>
                    <a:p>
                      <a:endParaRPr lang="en-GB" sz="1800" b="1" dirty="0"/>
                    </a:p>
                  </a:txBody>
                  <a:tcPr marL="91438" marR="91438" marT="45726" marB="45726"/>
                </a:tc>
                <a:tc>
                  <a:txBody>
                    <a:bodyPr/>
                    <a:lstStyle/>
                    <a:p>
                      <a:r>
                        <a:rPr lang="en-GB" sz="2500" b="1" dirty="0">
                          <a:latin typeface="Arial" panose="020B0604020202020204" pitchFamily="34" charset="0"/>
                          <a:cs typeface="Arial" panose="020B0604020202020204" pitchFamily="34" charset="0"/>
                        </a:rPr>
                        <a:t>Other Asian</a:t>
                      </a:r>
                    </a:p>
                  </a:txBody>
                  <a:tcPr marL="91438" marR="91438" marT="45726" marB="45726"/>
                </a:tc>
                <a:tc>
                  <a:txBody>
                    <a:bodyPr/>
                    <a:lstStyle/>
                    <a:p>
                      <a:r>
                        <a:rPr lang="en-GB" sz="2500" dirty="0">
                          <a:latin typeface="Arial" panose="020B0604020202020204" pitchFamily="34" charset="0"/>
                          <a:cs typeface="Arial" panose="020B0604020202020204" pitchFamily="34" charset="0"/>
                        </a:rPr>
                        <a:t>9.3%</a:t>
                      </a:r>
                    </a:p>
                  </a:txBody>
                  <a:tcPr marL="91438" marR="91438" marT="45726" marB="45726"/>
                </a:tc>
                <a:extLst>
                  <a:ext uri="{0D108BD9-81ED-4DB2-BD59-A6C34878D82A}">
                    <a16:rowId xmlns:a16="http://schemas.microsoft.com/office/drawing/2014/main" val="3687419425"/>
                  </a:ext>
                </a:extLst>
              </a:tr>
              <a:tr h="498541">
                <a:tc vMerge="1">
                  <a:txBody>
                    <a:bodyPr/>
                    <a:lstStyle/>
                    <a:p>
                      <a:endParaRPr lang="en-GB" sz="1800" b="1" dirty="0"/>
                    </a:p>
                  </a:txBody>
                  <a:tcPr marL="91438" marR="91438" marT="45726" marB="45726"/>
                </a:tc>
                <a:tc>
                  <a:txBody>
                    <a:bodyPr/>
                    <a:lstStyle/>
                    <a:p>
                      <a:r>
                        <a:rPr lang="en-GB" sz="2500" b="1" dirty="0">
                          <a:latin typeface="Arial" panose="020B0604020202020204" pitchFamily="34" charset="0"/>
                          <a:cs typeface="Arial" panose="020B0604020202020204" pitchFamily="34" charset="0"/>
                        </a:rPr>
                        <a:t>Mixed</a:t>
                      </a:r>
                    </a:p>
                  </a:txBody>
                  <a:tcPr marL="91438" marR="91438" marT="45726" marB="45726"/>
                </a:tc>
                <a:tc>
                  <a:txBody>
                    <a:bodyPr/>
                    <a:lstStyle/>
                    <a:p>
                      <a:r>
                        <a:rPr lang="en-GB" sz="2500" dirty="0">
                          <a:latin typeface="Arial" panose="020B0604020202020204" pitchFamily="34" charset="0"/>
                          <a:cs typeface="Arial" panose="020B0604020202020204" pitchFamily="34" charset="0"/>
                        </a:rPr>
                        <a:t>4.3%</a:t>
                      </a:r>
                    </a:p>
                  </a:txBody>
                  <a:tcPr marL="91438" marR="91438" marT="45726" marB="45726"/>
                </a:tc>
                <a:extLst>
                  <a:ext uri="{0D108BD9-81ED-4DB2-BD59-A6C34878D82A}">
                    <a16:rowId xmlns:a16="http://schemas.microsoft.com/office/drawing/2014/main" val="1334570270"/>
                  </a:ext>
                </a:extLst>
              </a:tr>
              <a:tr h="498541">
                <a:tc vMerge="1">
                  <a:txBody>
                    <a:bodyPr/>
                    <a:lstStyle/>
                    <a:p>
                      <a:endParaRPr lang="en-GB" sz="1800" b="1" dirty="0"/>
                    </a:p>
                  </a:txBody>
                  <a:tcPr marL="91438" marR="91438" marT="45726" marB="45726"/>
                </a:tc>
                <a:tc>
                  <a:txBody>
                    <a:bodyPr/>
                    <a:lstStyle/>
                    <a:p>
                      <a:r>
                        <a:rPr lang="en-GB" sz="2500" b="1" dirty="0">
                          <a:latin typeface="Arial" panose="020B0604020202020204" pitchFamily="34" charset="0"/>
                          <a:cs typeface="Arial" panose="020B0604020202020204" pitchFamily="34" charset="0"/>
                        </a:rPr>
                        <a:t>Other</a:t>
                      </a:r>
                    </a:p>
                  </a:txBody>
                  <a:tcPr marL="91438" marR="91438" marT="45726" marB="45726"/>
                </a:tc>
                <a:tc>
                  <a:txBody>
                    <a:bodyPr/>
                    <a:lstStyle/>
                    <a:p>
                      <a:r>
                        <a:rPr lang="en-GB" sz="2500" dirty="0">
                          <a:latin typeface="Arial" panose="020B0604020202020204" pitchFamily="34" charset="0"/>
                          <a:cs typeface="Arial" panose="020B0604020202020204" pitchFamily="34" charset="0"/>
                        </a:rPr>
                        <a:t>2.1%</a:t>
                      </a:r>
                    </a:p>
                  </a:txBody>
                  <a:tcPr marL="91438" marR="91438" marT="45726" marB="45726"/>
                </a:tc>
                <a:extLst>
                  <a:ext uri="{0D108BD9-81ED-4DB2-BD59-A6C34878D82A}">
                    <a16:rowId xmlns:a16="http://schemas.microsoft.com/office/drawing/2014/main" val="2460406999"/>
                  </a:ext>
                </a:extLst>
              </a:tr>
            </a:tbl>
          </a:graphicData>
        </a:graphic>
      </p:graphicFrame>
      <p:sp>
        <p:nvSpPr>
          <p:cNvPr id="46" name="Rectangle 19">
            <a:extLst>
              <a:ext uri="{FF2B5EF4-FFF2-40B4-BE49-F238E27FC236}">
                <a16:creationId xmlns:a16="http://schemas.microsoft.com/office/drawing/2014/main" id="{A9FC019F-955D-427C-ACF6-D435AC24DD90}"/>
              </a:ext>
            </a:extLst>
          </p:cNvPr>
          <p:cNvSpPr>
            <a:spLocks noChangeArrowheads="1"/>
          </p:cNvSpPr>
          <p:nvPr/>
        </p:nvSpPr>
        <p:spPr bwMode="auto">
          <a:xfrm>
            <a:off x="19297897" y="9576632"/>
            <a:ext cx="11424709" cy="54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315" tIns="32656" rIns="65315" bIns="32656" anchor="ctr">
            <a:spAutoFit/>
          </a:bodyPr>
          <a:lstStyle>
            <a:lvl1pPr>
              <a:tabLst>
                <a:tab pos="1139825" algn="l"/>
              </a:tabLst>
              <a:defRPr sz="1400">
                <a:solidFill>
                  <a:schemeClr val="tx1"/>
                </a:solidFill>
                <a:latin typeface="Times New Roman" panose="02020603050405020304" pitchFamily="18" charset="0"/>
                <a:cs typeface="Arial" panose="020B0604020202020204" pitchFamily="34" charset="0"/>
              </a:defRPr>
            </a:lvl1pPr>
            <a:lvl2pPr marL="742950" indent="-285750">
              <a:tabLst>
                <a:tab pos="1139825" algn="l"/>
              </a:tabLst>
              <a:defRPr sz="1400">
                <a:solidFill>
                  <a:schemeClr val="tx1"/>
                </a:solidFill>
                <a:latin typeface="Times New Roman" panose="02020603050405020304" pitchFamily="18" charset="0"/>
                <a:cs typeface="Arial" panose="020B0604020202020204" pitchFamily="34" charset="0"/>
              </a:defRPr>
            </a:lvl2pPr>
            <a:lvl3pPr marL="1143000" indent="-228600">
              <a:tabLst>
                <a:tab pos="1139825" algn="l"/>
              </a:tabLst>
              <a:defRPr sz="1400">
                <a:solidFill>
                  <a:schemeClr val="tx1"/>
                </a:solidFill>
                <a:latin typeface="Times New Roman" panose="02020603050405020304" pitchFamily="18" charset="0"/>
                <a:cs typeface="Arial" panose="020B0604020202020204" pitchFamily="34" charset="0"/>
              </a:defRPr>
            </a:lvl3pPr>
            <a:lvl4pPr marL="1600200" indent="-228600">
              <a:tabLst>
                <a:tab pos="1139825" algn="l"/>
              </a:tabLst>
              <a:defRPr sz="1400">
                <a:solidFill>
                  <a:schemeClr val="tx1"/>
                </a:solidFill>
                <a:latin typeface="Times New Roman" panose="02020603050405020304" pitchFamily="18" charset="0"/>
                <a:cs typeface="Arial" panose="020B0604020202020204" pitchFamily="34" charset="0"/>
              </a:defRPr>
            </a:lvl4pPr>
            <a:lvl5pPr marL="2057400" indent="-228600">
              <a:tabLst>
                <a:tab pos="1139825" algn="l"/>
              </a:tabLst>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1139825" algn="l"/>
              </a:tabLs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1139825" algn="l"/>
              </a:tabLs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1139825" algn="l"/>
              </a:tabLs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1139825" algn="l"/>
              </a:tabLst>
              <a:defRPr sz="1400">
                <a:solidFill>
                  <a:schemeClr val="tx1"/>
                </a:solidFill>
                <a:latin typeface="Times New Roman" panose="02020603050405020304" pitchFamily="18" charset="0"/>
                <a:cs typeface="Arial" panose="020B0604020202020204" pitchFamily="34" charset="0"/>
              </a:defRPr>
            </a:lvl9pPr>
          </a:lstStyle>
          <a:p>
            <a:pPr algn="ctr"/>
            <a:r>
              <a:rPr lang="en-GB" altLang="en-US" sz="3100" b="1" dirty="0">
                <a:latin typeface="Arial" panose="020B0604020202020204" pitchFamily="34" charset="0"/>
              </a:rPr>
              <a:t>Figure 1: Age distribution of included patients</a:t>
            </a:r>
          </a:p>
        </p:txBody>
      </p:sp>
      <p:sp>
        <p:nvSpPr>
          <p:cNvPr id="50" name="Rectangle 19">
            <a:extLst>
              <a:ext uri="{FF2B5EF4-FFF2-40B4-BE49-F238E27FC236}">
                <a16:creationId xmlns:a16="http://schemas.microsoft.com/office/drawing/2014/main" id="{690FA093-ADEF-4A21-8E0A-9ECCA7FBF1A7}"/>
              </a:ext>
            </a:extLst>
          </p:cNvPr>
          <p:cNvSpPr>
            <a:spLocks noChangeArrowheads="1"/>
          </p:cNvSpPr>
          <p:nvPr/>
        </p:nvSpPr>
        <p:spPr bwMode="auto">
          <a:xfrm>
            <a:off x="11716378" y="18713186"/>
            <a:ext cx="8686800" cy="54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315" tIns="32656" rIns="65315" bIns="32656" anchor="ctr">
            <a:spAutoFit/>
          </a:bodyPr>
          <a:lstStyle>
            <a:lvl1pPr>
              <a:tabLst>
                <a:tab pos="1139825" algn="l"/>
              </a:tabLst>
              <a:defRPr sz="1400">
                <a:solidFill>
                  <a:schemeClr val="tx1"/>
                </a:solidFill>
                <a:latin typeface="Times New Roman" panose="02020603050405020304" pitchFamily="18" charset="0"/>
                <a:cs typeface="Arial" panose="020B0604020202020204" pitchFamily="34" charset="0"/>
              </a:defRPr>
            </a:lvl1pPr>
            <a:lvl2pPr marL="742950" indent="-285750">
              <a:tabLst>
                <a:tab pos="1139825" algn="l"/>
              </a:tabLst>
              <a:defRPr sz="1400">
                <a:solidFill>
                  <a:schemeClr val="tx1"/>
                </a:solidFill>
                <a:latin typeface="Times New Roman" panose="02020603050405020304" pitchFamily="18" charset="0"/>
                <a:cs typeface="Arial" panose="020B0604020202020204" pitchFamily="34" charset="0"/>
              </a:defRPr>
            </a:lvl2pPr>
            <a:lvl3pPr marL="1143000" indent="-228600">
              <a:tabLst>
                <a:tab pos="1139825" algn="l"/>
              </a:tabLst>
              <a:defRPr sz="1400">
                <a:solidFill>
                  <a:schemeClr val="tx1"/>
                </a:solidFill>
                <a:latin typeface="Times New Roman" panose="02020603050405020304" pitchFamily="18" charset="0"/>
                <a:cs typeface="Arial" panose="020B0604020202020204" pitchFamily="34" charset="0"/>
              </a:defRPr>
            </a:lvl3pPr>
            <a:lvl4pPr marL="1600200" indent="-228600">
              <a:tabLst>
                <a:tab pos="1139825" algn="l"/>
              </a:tabLst>
              <a:defRPr sz="1400">
                <a:solidFill>
                  <a:schemeClr val="tx1"/>
                </a:solidFill>
                <a:latin typeface="Times New Roman" panose="02020603050405020304" pitchFamily="18" charset="0"/>
                <a:cs typeface="Arial" panose="020B0604020202020204" pitchFamily="34" charset="0"/>
              </a:defRPr>
            </a:lvl4pPr>
            <a:lvl5pPr marL="2057400" indent="-228600">
              <a:tabLst>
                <a:tab pos="1139825" algn="l"/>
              </a:tabLst>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1139825" algn="l"/>
              </a:tabLs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1139825" algn="l"/>
              </a:tabLs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1139825" algn="l"/>
              </a:tabLs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1139825" algn="l"/>
              </a:tabLst>
              <a:defRPr sz="1400">
                <a:solidFill>
                  <a:schemeClr val="tx1"/>
                </a:solidFill>
                <a:latin typeface="Times New Roman" panose="02020603050405020304" pitchFamily="18" charset="0"/>
                <a:cs typeface="Arial" panose="020B0604020202020204" pitchFamily="34" charset="0"/>
              </a:defRPr>
            </a:lvl9pPr>
          </a:lstStyle>
          <a:p>
            <a:pPr algn="ctr"/>
            <a:r>
              <a:rPr lang="en-GB" altLang="en-US" sz="3100" b="1" dirty="0">
                <a:latin typeface="Arial" panose="020B0604020202020204" pitchFamily="34" charset="0"/>
              </a:rPr>
              <a:t>Figure 2: Suspected underlying condition</a:t>
            </a:r>
          </a:p>
        </p:txBody>
      </p:sp>
      <p:sp>
        <p:nvSpPr>
          <p:cNvPr id="31" name="Text Box 180">
            <a:extLst>
              <a:ext uri="{FF2B5EF4-FFF2-40B4-BE49-F238E27FC236}">
                <a16:creationId xmlns:a16="http://schemas.microsoft.com/office/drawing/2014/main" id="{1A2185DC-1541-4765-BF40-F600105251F8}"/>
              </a:ext>
            </a:extLst>
          </p:cNvPr>
          <p:cNvSpPr txBox="1">
            <a:spLocks noChangeArrowheads="1"/>
          </p:cNvSpPr>
          <p:nvPr/>
        </p:nvSpPr>
        <p:spPr bwMode="auto">
          <a:xfrm>
            <a:off x="21728451" y="24651684"/>
            <a:ext cx="8686800" cy="1731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87443" tIns="287443" rIns="287443" bIns="287443">
            <a:spAutoFit/>
          </a:bodyPr>
          <a:lstStyle>
            <a:lvl1pPr marL="342900" indent="-342900" defTabSz="1027113">
              <a:defRPr sz="1400">
                <a:solidFill>
                  <a:schemeClr val="tx1"/>
                </a:solidFill>
                <a:latin typeface="Times New Roman" panose="02020603050405020304" pitchFamily="18" charset="0"/>
                <a:cs typeface="Arial" panose="020B0604020202020204" pitchFamily="34" charset="0"/>
              </a:defRPr>
            </a:lvl1pPr>
            <a:lvl2pPr marL="742950" indent="-285750" defTabSz="1027113">
              <a:defRPr sz="1400">
                <a:solidFill>
                  <a:schemeClr val="tx1"/>
                </a:solidFill>
                <a:latin typeface="Times New Roman" panose="02020603050405020304" pitchFamily="18" charset="0"/>
                <a:cs typeface="Arial" panose="020B0604020202020204" pitchFamily="34" charset="0"/>
              </a:defRPr>
            </a:lvl2pPr>
            <a:lvl3pPr marL="1143000" indent="-228600" defTabSz="1027113">
              <a:defRPr sz="1400">
                <a:solidFill>
                  <a:schemeClr val="tx1"/>
                </a:solidFill>
                <a:latin typeface="Times New Roman" panose="02020603050405020304" pitchFamily="18" charset="0"/>
                <a:cs typeface="Arial" panose="020B0604020202020204" pitchFamily="34" charset="0"/>
              </a:defRPr>
            </a:lvl3pPr>
            <a:lvl4pPr marL="1600200" indent="-228600" defTabSz="1027113">
              <a:defRPr sz="1400">
                <a:solidFill>
                  <a:schemeClr val="tx1"/>
                </a:solidFill>
                <a:latin typeface="Times New Roman" panose="02020603050405020304" pitchFamily="18" charset="0"/>
                <a:cs typeface="Arial" panose="020B0604020202020204" pitchFamily="34" charset="0"/>
              </a:defRPr>
            </a:lvl4pPr>
            <a:lvl5pPr marL="2057400" indent="-228600" defTabSz="1027113">
              <a:defRPr sz="1400">
                <a:solidFill>
                  <a:schemeClr val="tx1"/>
                </a:solidFill>
                <a:latin typeface="Times New Roman" panose="02020603050405020304" pitchFamily="18" charset="0"/>
                <a:cs typeface="Arial" panose="020B0604020202020204" pitchFamily="34" charset="0"/>
              </a:defRPr>
            </a:lvl5pPr>
            <a:lvl6pPr marL="2514600" indent="-228600" defTabSz="1027113"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defTabSz="1027113"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defTabSz="1027113"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defTabSz="1027113"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marL="0" indent="0">
              <a:spcBef>
                <a:spcPct val="20000"/>
              </a:spcBef>
              <a:defRPr/>
            </a:pPr>
            <a:r>
              <a:rPr lang="en-GB" altLang="en-US" sz="2200" dirty="0">
                <a:latin typeface="Arial" panose="020B0604020202020204" pitchFamily="34" charset="0"/>
              </a:rPr>
              <a:t>n is number of patients with data available for the criterion</a:t>
            </a:r>
          </a:p>
          <a:p>
            <a:pPr>
              <a:spcBef>
                <a:spcPct val="20000"/>
              </a:spcBef>
              <a:buFont typeface="Arial" charset="0"/>
              <a:buChar char="•"/>
              <a:defRPr/>
            </a:pPr>
            <a:r>
              <a:rPr lang="en-GB" altLang="en-US" sz="2200" dirty="0">
                <a:latin typeface="Arial" panose="020B0604020202020204" pitchFamily="34" charset="0"/>
              </a:rPr>
              <a:t>8 </a:t>
            </a:r>
            <a:r>
              <a:rPr lang="en-US" altLang="en-US" sz="2200" dirty="0">
                <a:latin typeface="Arial" panose="020B0604020202020204" pitchFamily="34" charset="0"/>
              </a:rPr>
              <a:t>patients with data to score against all 8 HLH 2004 criteria</a:t>
            </a:r>
          </a:p>
          <a:p>
            <a:pPr>
              <a:spcBef>
                <a:spcPct val="20000"/>
              </a:spcBef>
              <a:buFont typeface="Arial" charset="0"/>
              <a:buChar char="•"/>
              <a:defRPr/>
            </a:pPr>
            <a:r>
              <a:rPr lang="en-US" altLang="en-US" sz="2200" dirty="0">
                <a:latin typeface="Arial" panose="020B0604020202020204" pitchFamily="34" charset="0"/>
              </a:rPr>
              <a:t>80 patients with data to score against all 5 modified criteria</a:t>
            </a:r>
            <a:endParaRPr lang="en-GB" altLang="en-US" sz="2200" dirty="0">
              <a:latin typeface="Arial" panose="020B0604020202020204" pitchFamily="34" charset="0"/>
            </a:endParaRPr>
          </a:p>
        </p:txBody>
      </p:sp>
      <p:sp>
        <p:nvSpPr>
          <p:cNvPr id="32" name="Rectangle 19">
            <a:extLst>
              <a:ext uri="{FF2B5EF4-FFF2-40B4-BE49-F238E27FC236}">
                <a16:creationId xmlns:a16="http://schemas.microsoft.com/office/drawing/2014/main" id="{CCBD1B2D-AEA7-4D65-9A34-722CE32BC2DB}"/>
              </a:ext>
            </a:extLst>
          </p:cNvPr>
          <p:cNvSpPr>
            <a:spLocks noChangeArrowheads="1"/>
          </p:cNvSpPr>
          <p:nvPr/>
        </p:nvSpPr>
        <p:spPr bwMode="auto">
          <a:xfrm>
            <a:off x="21728451" y="18474659"/>
            <a:ext cx="8686800" cy="1020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315" tIns="32656" rIns="65315" bIns="32656" anchor="ctr">
            <a:spAutoFit/>
          </a:bodyPr>
          <a:lstStyle>
            <a:lvl1pPr>
              <a:tabLst>
                <a:tab pos="1139825" algn="l"/>
              </a:tabLst>
              <a:defRPr sz="1400">
                <a:solidFill>
                  <a:schemeClr val="tx1"/>
                </a:solidFill>
                <a:latin typeface="Times New Roman" panose="02020603050405020304" pitchFamily="18" charset="0"/>
                <a:cs typeface="Arial" panose="020B0604020202020204" pitchFamily="34" charset="0"/>
              </a:defRPr>
            </a:lvl1pPr>
            <a:lvl2pPr marL="742950" indent="-285750">
              <a:tabLst>
                <a:tab pos="1139825" algn="l"/>
              </a:tabLst>
              <a:defRPr sz="1400">
                <a:solidFill>
                  <a:schemeClr val="tx1"/>
                </a:solidFill>
                <a:latin typeface="Times New Roman" panose="02020603050405020304" pitchFamily="18" charset="0"/>
                <a:cs typeface="Arial" panose="020B0604020202020204" pitchFamily="34" charset="0"/>
              </a:defRPr>
            </a:lvl2pPr>
            <a:lvl3pPr marL="1143000" indent="-228600">
              <a:tabLst>
                <a:tab pos="1139825" algn="l"/>
              </a:tabLst>
              <a:defRPr sz="1400">
                <a:solidFill>
                  <a:schemeClr val="tx1"/>
                </a:solidFill>
                <a:latin typeface="Times New Roman" panose="02020603050405020304" pitchFamily="18" charset="0"/>
                <a:cs typeface="Arial" panose="020B0604020202020204" pitchFamily="34" charset="0"/>
              </a:defRPr>
            </a:lvl3pPr>
            <a:lvl4pPr marL="1600200" indent="-228600">
              <a:tabLst>
                <a:tab pos="1139825" algn="l"/>
              </a:tabLst>
              <a:defRPr sz="1400">
                <a:solidFill>
                  <a:schemeClr val="tx1"/>
                </a:solidFill>
                <a:latin typeface="Times New Roman" panose="02020603050405020304" pitchFamily="18" charset="0"/>
                <a:cs typeface="Arial" panose="020B0604020202020204" pitchFamily="34" charset="0"/>
              </a:defRPr>
            </a:lvl4pPr>
            <a:lvl5pPr marL="2057400" indent="-228600">
              <a:tabLst>
                <a:tab pos="1139825" algn="l"/>
              </a:tabLst>
              <a:defRPr sz="1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1139825" algn="l"/>
              </a:tabLst>
              <a:defRPr sz="1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1139825" algn="l"/>
              </a:tabLst>
              <a:defRPr sz="1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1139825" algn="l"/>
              </a:tabLst>
              <a:defRPr sz="1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1139825" algn="l"/>
              </a:tabLst>
              <a:defRPr sz="1400">
                <a:solidFill>
                  <a:schemeClr val="tx1"/>
                </a:solidFill>
                <a:latin typeface="Times New Roman" panose="02020603050405020304" pitchFamily="18" charset="0"/>
                <a:cs typeface="Arial" panose="020B0604020202020204" pitchFamily="34" charset="0"/>
              </a:defRPr>
            </a:lvl9pPr>
          </a:lstStyle>
          <a:p>
            <a:pPr algn="ctr"/>
            <a:r>
              <a:rPr lang="en-GB" altLang="en-US" sz="3100" b="1" dirty="0">
                <a:latin typeface="Arial" panose="020B0604020202020204" pitchFamily="34" charset="0"/>
              </a:rPr>
              <a:t>Figure 3: Percentage of patients meeting each HLH 2004 criterion</a:t>
            </a:r>
          </a:p>
        </p:txBody>
      </p:sp>
      <p:sp>
        <p:nvSpPr>
          <p:cNvPr id="33" name="Text Box 180">
            <a:extLst>
              <a:ext uri="{FF2B5EF4-FFF2-40B4-BE49-F238E27FC236}">
                <a16:creationId xmlns:a16="http://schemas.microsoft.com/office/drawing/2014/main" id="{E3B09FAE-913C-46E7-A15C-0AD58923EA15}"/>
              </a:ext>
            </a:extLst>
          </p:cNvPr>
          <p:cNvSpPr txBox="1">
            <a:spLocks noChangeArrowheads="1"/>
          </p:cNvSpPr>
          <p:nvPr/>
        </p:nvSpPr>
        <p:spPr bwMode="auto">
          <a:xfrm>
            <a:off x="11537897" y="27029511"/>
            <a:ext cx="19236502" cy="2408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87443" tIns="287443" rIns="287443" bIns="287443">
            <a:spAutoFit/>
          </a:bodyPr>
          <a:lstStyle>
            <a:lvl1pPr marL="342900" indent="-342900" defTabSz="1027113">
              <a:defRPr sz="1400">
                <a:solidFill>
                  <a:schemeClr val="tx1"/>
                </a:solidFill>
                <a:latin typeface="Times New Roman" panose="02020603050405020304" pitchFamily="18" charset="0"/>
                <a:cs typeface="Arial" panose="020B0604020202020204" pitchFamily="34" charset="0"/>
              </a:defRPr>
            </a:lvl1pPr>
            <a:lvl2pPr marL="742950" indent="-285750" defTabSz="1027113">
              <a:defRPr sz="1400">
                <a:solidFill>
                  <a:schemeClr val="tx1"/>
                </a:solidFill>
                <a:latin typeface="Times New Roman" panose="02020603050405020304" pitchFamily="18" charset="0"/>
                <a:cs typeface="Arial" panose="020B0604020202020204" pitchFamily="34" charset="0"/>
              </a:defRPr>
            </a:lvl2pPr>
            <a:lvl3pPr marL="1143000" indent="-228600" defTabSz="1027113">
              <a:defRPr sz="1400">
                <a:solidFill>
                  <a:schemeClr val="tx1"/>
                </a:solidFill>
                <a:latin typeface="Times New Roman" panose="02020603050405020304" pitchFamily="18" charset="0"/>
                <a:cs typeface="Arial" panose="020B0604020202020204" pitchFamily="34" charset="0"/>
              </a:defRPr>
            </a:lvl3pPr>
            <a:lvl4pPr marL="1600200" indent="-228600" defTabSz="1027113">
              <a:defRPr sz="1400">
                <a:solidFill>
                  <a:schemeClr val="tx1"/>
                </a:solidFill>
                <a:latin typeface="Times New Roman" panose="02020603050405020304" pitchFamily="18" charset="0"/>
                <a:cs typeface="Arial" panose="020B0604020202020204" pitchFamily="34" charset="0"/>
              </a:defRPr>
            </a:lvl4pPr>
            <a:lvl5pPr marL="2057400" indent="-228600" defTabSz="1027113">
              <a:defRPr sz="1400">
                <a:solidFill>
                  <a:schemeClr val="tx1"/>
                </a:solidFill>
                <a:latin typeface="Times New Roman" panose="02020603050405020304" pitchFamily="18" charset="0"/>
                <a:cs typeface="Arial" panose="020B0604020202020204" pitchFamily="34" charset="0"/>
              </a:defRPr>
            </a:lvl5pPr>
            <a:lvl6pPr marL="2514600" indent="-228600" defTabSz="1027113"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6pPr>
            <a:lvl7pPr marL="2971800" indent="-228600" defTabSz="1027113"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7pPr>
            <a:lvl8pPr marL="3429000" indent="-228600" defTabSz="1027113"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8pPr>
            <a:lvl9pPr marL="3886200" indent="-228600" defTabSz="1027113" eaLnBrk="0" fontAlgn="base" hangingPunct="0">
              <a:spcBef>
                <a:spcPct val="0"/>
              </a:spcBef>
              <a:spcAft>
                <a:spcPct val="0"/>
              </a:spcAft>
              <a:defRPr sz="1400">
                <a:solidFill>
                  <a:schemeClr val="tx1"/>
                </a:solidFill>
                <a:latin typeface="Times New Roman" panose="02020603050405020304" pitchFamily="18" charset="0"/>
                <a:cs typeface="Arial" panose="020B0604020202020204" pitchFamily="34" charset="0"/>
              </a:defRPr>
            </a:lvl9pPr>
          </a:lstStyle>
          <a:p>
            <a:pPr marL="0" indent="0">
              <a:spcBef>
                <a:spcPct val="20000"/>
              </a:spcBef>
              <a:defRPr/>
            </a:pPr>
            <a:r>
              <a:rPr lang="en-GB" altLang="en-US" sz="2200" b="1" dirty="0">
                <a:latin typeface="Arial" panose="020B0604020202020204" pitchFamily="34" charset="0"/>
              </a:rPr>
              <a:t>Funding: </a:t>
            </a:r>
            <a:r>
              <a:rPr lang="en-GB" altLang="en-US" sz="2200" dirty="0">
                <a:latin typeface="Arial" panose="020B0604020202020204" pitchFamily="34" charset="0"/>
              </a:rPr>
              <a:t>There was no funding in relation to the work presented in this poster.  All authors declare no conflicts of interest.</a:t>
            </a:r>
          </a:p>
          <a:p>
            <a:pPr marL="0" indent="0">
              <a:spcBef>
                <a:spcPct val="20000"/>
              </a:spcBef>
              <a:defRPr/>
            </a:pPr>
            <a:r>
              <a:rPr lang="en-GB" altLang="en-US" sz="2200" b="1" dirty="0">
                <a:latin typeface="Arial" panose="020B0604020202020204" pitchFamily="34" charset="0"/>
              </a:rPr>
              <a:t>Acknowledgements: </a:t>
            </a:r>
            <a:r>
              <a:rPr lang="en-GB" altLang="en-US" sz="2200" dirty="0">
                <a:latin typeface="Arial" panose="020B0604020202020204" pitchFamily="34" charset="0"/>
              </a:rPr>
              <a:t>We thank the NIHR Clinical Research Network: Children / Arthritis Research UK Paediatric Rheumatology Clinical Studies Group and JIA Topic Specific Group for their support with this project. The views expressed are those of the authors and not necessarily those of the NHS, the NIHR or the Department of Health.  </a:t>
            </a:r>
            <a:endParaRPr lang="en-GB" altLang="en-US" sz="2200" b="1" dirty="0">
              <a:latin typeface="Arial" panose="020B0604020202020204" pitchFamily="34" charset="0"/>
            </a:endParaRPr>
          </a:p>
          <a:p>
            <a:pPr marL="0" indent="0">
              <a:spcBef>
                <a:spcPct val="20000"/>
              </a:spcBef>
              <a:defRPr/>
            </a:pPr>
            <a:r>
              <a:rPr lang="en-GB" altLang="en-US" sz="2200" b="1" dirty="0">
                <a:latin typeface="Arial" panose="020B0604020202020204" pitchFamily="34" charset="0"/>
              </a:rPr>
              <a:t>Corresponding author: </a:t>
            </a:r>
            <a:r>
              <a:rPr lang="en-GB" altLang="en-US" sz="2200" dirty="0">
                <a:latin typeface="Arial" panose="020B0604020202020204" pitchFamily="34" charset="0"/>
              </a:rPr>
              <a:t>Dr Ethan Sen – ethan.sen@doctors.org.uk</a:t>
            </a:r>
            <a:endParaRPr lang="en-GB" altLang="en-US" sz="2200" b="1" dirty="0">
              <a:latin typeface="Arial" panose="020B0604020202020204" pitchFamily="34" charset="0"/>
            </a:endParaRPr>
          </a:p>
        </p:txBody>
      </p:sp>
      <p:graphicFrame>
        <p:nvGraphicFramePr>
          <p:cNvPr id="35" name="Chart 34">
            <a:extLst>
              <a:ext uri="{FF2B5EF4-FFF2-40B4-BE49-F238E27FC236}">
                <a16:creationId xmlns:a16="http://schemas.microsoft.com/office/drawing/2014/main" id="{AB8E7E22-7B67-447B-8E4A-4326F168C214}"/>
              </a:ext>
            </a:extLst>
          </p:cNvPr>
          <p:cNvGraphicFramePr>
            <a:graphicFrameLocks/>
          </p:cNvGraphicFramePr>
          <p:nvPr>
            <p:extLst>
              <p:ext uri="{D42A27DB-BD31-4B8C-83A1-F6EECF244321}">
                <p14:modId xmlns:p14="http://schemas.microsoft.com/office/powerpoint/2010/main" val="4042003410"/>
              </p:ext>
            </p:extLst>
          </p:nvPr>
        </p:nvGraphicFramePr>
        <p:xfrm>
          <a:off x="11537896" y="19272843"/>
          <a:ext cx="8686800" cy="7192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6" name="Chart 35">
            <a:extLst>
              <a:ext uri="{FF2B5EF4-FFF2-40B4-BE49-F238E27FC236}">
                <a16:creationId xmlns:a16="http://schemas.microsoft.com/office/drawing/2014/main" id="{0EDF8FF1-6481-4730-8A34-46032D908EE8}"/>
              </a:ext>
            </a:extLst>
          </p:cNvPr>
          <p:cNvGraphicFramePr>
            <a:graphicFrameLocks/>
          </p:cNvGraphicFramePr>
          <p:nvPr>
            <p:extLst>
              <p:ext uri="{D42A27DB-BD31-4B8C-83A1-F6EECF244321}">
                <p14:modId xmlns:p14="http://schemas.microsoft.com/office/powerpoint/2010/main" val="1206190346"/>
              </p:ext>
            </p:extLst>
          </p:nvPr>
        </p:nvGraphicFramePr>
        <p:xfrm>
          <a:off x="19659256" y="10615470"/>
          <a:ext cx="11415600" cy="6537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7" name="Chart 36">
            <a:extLst>
              <a:ext uri="{FF2B5EF4-FFF2-40B4-BE49-F238E27FC236}">
                <a16:creationId xmlns:a16="http://schemas.microsoft.com/office/drawing/2014/main" id="{9EAFDCCA-0160-4690-B565-FE6378C119BA}"/>
              </a:ext>
            </a:extLst>
          </p:cNvPr>
          <p:cNvGraphicFramePr>
            <a:graphicFrameLocks/>
          </p:cNvGraphicFramePr>
          <p:nvPr>
            <p:extLst>
              <p:ext uri="{D42A27DB-BD31-4B8C-83A1-F6EECF244321}">
                <p14:modId xmlns:p14="http://schemas.microsoft.com/office/powerpoint/2010/main" val="2789457625"/>
              </p:ext>
            </p:extLst>
          </p:nvPr>
        </p:nvGraphicFramePr>
        <p:xfrm>
          <a:off x="21191515" y="19494716"/>
          <a:ext cx="9716936" cy="50400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630238" rtl="0" eaLnBrk="0" fontAlgn="base" latinLnBrk="0" hangingPunct="0">
          <a:lnSpc>
            <a:spcPct val="100000"/>
          </a:lnSpc>
          <a:spcBef>
            <a:spcPct val="0"/>
          </a:spcBef>
          <a:spcAft>
            <a:spcPct val="0"/>
          </a:spcAft>
          <a:buClrTx/>
          <a:buSzTx/>
          <a:buFontTx/>
          <a:buNone/>
          <a:tabLst/>
          <a:defRPr kumimoji="0" lang="en-US" sz="15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630238" rtl="0" eaLnBrk="0" fontAlgn="base" latinLnBrk="0" hangingPunct="0">
          <a:lnSpc>
            <a:spcPct val="100000"/>
          </a:lnSpc>
          <a:spcBef>
            <a:spcPct val="0"/>
          </a:spcBef>
          <a:spcAft>
            <a:spcPct val="0"/>
          </a:spcAft>
          <a:buClrTx/>
          <a:buSzTx/>
          <a:buFontTx/>
          <a:buNone/>
          <a:tabLst/>
          <a:defRPr kumimoji="0" lang="en-US" sz="15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9773</TotalTime>
  <Words>1147</Words>
  <Application>Microsoft Office PowerPoint</Application>
  <PresentationFormat>Custom</PresentationFormat>
  <Paragraphs>108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Blank Presentation</vt:lpstr>
      <vt:lpstr>PowerPoint Presentation</vt:lpstr>
    </vt:vector>
  </TitlesOfParts>
  <Company>UNSW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  No Slide Title</dc:title>
  <dc:creator>Medical Illustration Unit</dc:creator>
  <cp:lastModifiedBy>Lynn Jackson</cp:lastModifiedBy>
  <cp:revision>671</cp:revision>
  <cp:lastPrinted>2018-04-29T19:43:27Z</cp:lastPrinted>
  <dcterms:created xsi:type="dcterms:W3CDTF">1997-10-24T05:44:18Z</dcterms:created>
  <dcterms:modified xsi:type="dcterms:W3CDTF">2019-12-07T13:08:28Z</dcterms:modified>
</cp:coreProperties>
</file>